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94" r:id="rId4"/>
    <p:sldId id="266" r:id="rId5"/>
    <p:sldId id="258" r:id="rId6"/>
    <p:sldId id="259" r:id="rId7"/>
    <p:sldId id="271" r:id="rId8"/>
    <p:sldId id="272" r:id="rId9"/>
    <p:sldId id="273" r:id="rId10"/>
    <p:sldId id="274" r:id="rId11"/>
    <p:sldId id="281" r:id="rId12"/>
    <p:sldId id="280" r:id="rId13"/>
    <p:sldId id="276" r:id="rId14"/>
    <p:sldId id="285" r:id="rId15"/>
    <p:sldId id="278" r:id="rId16"/>
    <p:sldId id="267" r:id="rId17"/>
    <p:sldId id="268" r:id="rId18"/>
    <p:sldId id="269" r:id="rId19"/>
    <p:sldId id="270" r:id="rId20"/>
    <p:sldId id="260" r:id="rId21"/>
    <p:sldId id="261" r:id="rId22"/>
    <p:sldId id="263" r:id="rId23"/>
    <p:sldId id="264" r:id="rId24"/>
    <p:sldId id="279" r:id="rId25"/>
    <p:sldId id="292" r:id="rId26"/>
    <p:sldId id="282" r:id="rId27"/>
    <p:sldId id="301" r:id="rId28"/>
    <p:sldId id="284" r:id="rId29"/>
    <p:sldId id="300" r:id="rId30"/>
    <p:sldId id="289" r:id="rId31"/>
    <p:sldId id="288" r:id="rId32"/>
    <p:sldId id="297" r:id="rId33"/>
    <p:sldId id="296" r:id="rId34"/>
    <p:sldId id="298" r:id="rId35"/>
    <p:sldId id="295" r:id="rId36"/>
    <p:sldId id="290" r:id="rId37"/>
    <p:sldId id="291" r:id="rId38"/>
    <p:sldId id="299" r:id="rId39"/>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51CFC1-C86F-49CA-8F1A-A370DE1D63C4}" v="12" dt="2026-05-25T07:30:13.0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56" autoAdjust="0"/>
    <p:restoredTop sz="94431" autoAdjust="0"/>
  </p:normalViewPr>
  <p:slideViewPr>
    <p:cSldViewPr snapToGrid="0">
      <p:cViewPr varScale="1">
        <p:scale>
          <a:sx n="150" d="100"/>
          <a:sy n="150" d="100"/>
        </p:scale>
        <p:origin x="84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kub Fuska" userId="ca532d70-8a05-4560-99e1-533fef3f758e" providerId="ADAL" clId="{22E327F5-156F-49B1-BE2A-1D6D91C3ECE8}"/>
    <pc:docChg chg="undo redo custSel modSld">
      <pc:chgData name="Jakub Fuska" userId="ca532d70-8a05-4560-99e1-533fef3f758e" providerId="ADAL" clId="{22E327F5-156F-49B1-BE2A-1D6D91C3ECE8}" dt="2026-05-25T12:03:38.927" v="515" actId="20577"/>
      <pc:docMkLst>
        <pc:docMk/>
      </pc:docMkLst>
      <pc:sldChg chg="modSp mod">
        <pc:chgData name="Jakub Fuska" userId="ca532d70-8a05-4560-99e1-533fef3f758e" providerId="ADAL" clId="{22E327F5-156F-49B1-BE2A-1D6D91C3ECE8}" dt="2026-05-25T07:01:23.480" v="182" actId="6549"/>
        <pc:sldMkLst>
          <pc:docMk/>
          <pc:sldMk cId="1327774226" sldId="282"/>
        </pc:sldMkLst>
        <pc:spChg chg="mod">
          <ac:chgData name="Jakub Fuska" userId="ca532d70-8a05-4560-99e1-533fef3f758e" providerId="ADAL" clId="{22E327F5-156F-49B1-BE2A-1D6D91C3ECE8}" dt="2026-05-25T07:01:23.480" v="182" actId="6549"/>
          <ac:spMkLst>
            <pc:docMk/>
            <pc:sldMk cId="1327774226" sldId="282"/>
            <ac:spMk id="8" creationId="{23560120-A520-3ECE-37DE-2E6F6530E6EF}"/>
          </ac:spMkLst>
        </pc:spChg>
      </pc:sldChg>
      <pc:sldChg chg="addSp delSp modSp mod">
        <pc:chgData name="Jakub Fuska" userId="ca532d70-8a05-4560-99e1-533fef3f758e" providerId="ADAL" clId="{22E327F5-156F-49B1-BE2A-1D6D91C3ECE8}" dt="2026-05-25T12:03:38.927" v="515" actId="20577"/>
        <pc:sldMkLst>
          <pc:docMk/>
          <pc:sldMk cId="3154344093" sldId="288"/>
        </pc:sldMkLst>
        <pc:spChg chg="mod">
          <ac:chgData name="Jakub Fuska" userId="ca532d70-8a05-4560-99e1-533fef3f758e" providerId="ADAL" clId="{22E327F5-156F-49B1-BE2A-1D6D91C3ECE8}" dt="2026-05-25T07:30:22.802" v="488" actId="20577"/>
          <ac:spMkLst>
            <pc:docMk/>
            <pc:sldMk cId="3154344093" sldId="288"/>
            <ac:spMk id="3" creationId="{220C6043-B215-5E25-42F8-42CF6732D501}"/>
          </ac:spMkLst>
        </pc:spChg>
        <pc:spChg chg="mod">
          <ac:chgData name="Jakub Fuska" userId="ca532d70-8a05-4560-99e1-533fef3f758e" providerId="ADAL" clId="{22E327F5-156F-49B1-BE2A-1D6D91C3ECE8}" dt="2026-05-25T12:03:38.927" v="515" actId="20577"/>
          <ac:spMkLst>
            <pc:docMk/>
            <pc:sldMk cId="3154344093" sldId="288"/>
            <ac:spMk id="12" creationId="{FCC23BD1-CECF-9F86-A80F-7FD204380E8D}"/>
          </ac:spMkLst>
        </pc:spChg>
        <pc:spChg chg="mod">
          <ac:chgData name="Jakub Fuska" userId="ca532d70-8a05-4560-99e1-533fef3f758e" providerId="ADAL" clId="{22E327F5-156F-49B1-BE2A-1D6D91C3ECE8}" dt="2026-05-25T07:30:38.506" v="513" actId="1036"/>
          <ac:spMkLst>
            <pc:docMk/>
            <pc:sldMk cId="3154344093" sldId="288"/>
            <ac:spMk id="17" creationId="{6BEC0C62-C469-0FC6-6192-7789A7F88BBF}"/>
          </ac:spMkLst>
        </pc:spChg>
        <pc:spChg chg="mod">
          <ac:chgData name="Jakub Fuska" userId="ca532d70-8a05-4560-99e1-533fef3f758e" providerId="ADAL" clId="{22E327F5-156F-49B1-BE2A-1D6D91C3ECE8}" dt="2026-05-25T07:30:38.506" v="513" actId="1036"/>
          <ac:spMkLst>
            <pc:docMk/>
            <pc:sldMk cId="3154344093" sldId="288"/>
            <ac:spMk id="18" creationId="{700E1113-B991-4018-EC78-066B0084EAA5}"/>
          </ac:spMkLst>
        </pc:spChg>
        <pc:spChg chg="mod">
          <ac:chgData name="Jakub Fuska" userId="ca532d70-8a05-4560-99e1-533fef3f758e" providerId="ADAL" clId="{22E327F5-156F-49B1-BE2A-1D6D91C3ECE8}" dt="2026-05-25T07:30:38.506" v="513" actId="1036"/>
          <ac:spMkLst>
            <pc:docMk/>
            <pc:sldMk cId="3154344093" sldId="288"/>
            <ac:spMk id="19" creationId="{EA848897-7A89-6205-1485-980649D74D0C}"/>
          </ac:spMkLst>
        </pc:spChg>
        <pc:spChg chg="mod">
          <ac:chgData name="Jakub Fuska" userId="ca532d70-8a05-4560-99e1-533fef3f758e" providerId="ADAL" clId="{22E327F5-156F-49B1-BE2A-1D6D91C3ECE8}" dt="2026-05-25T07:30:38.506" v="513" actId="1036"/>
          <ac:spMkLst>
            <pc:docMk/>
            <pc:sldMk cId="3154344093" sldId="288"/>
            <ac:spMk id="20" creationId="{3BF19A5E-FAE2-D7D7-AAE4-F65B2ACA7C4C}"/>
          </ac:spMkLst>
        </pc:spChg>
        <pc:spChg chg="mod">
          <ac:chgData name="Jakub Fuska" userId="ca532d70-8a05-4560-99e1-533fef3f758e" providerId="ADAL" clId="{22E327F5-156F-49B1-BE2A-1D6D91C3ECE8}" dt="2026-05-25T07:30:38.506" v="513" actId="1036"/>
          <ac:spMkLst>
            <pc:docMk/>
            <pc:sldMk cId="3154344093" sldId="288"/>
            <ac:spMk id="21" creationId="{67193B7B-05F3-0021-1E91-DD99351748B6}"/>
          </ac:spMkLst>
        </pc:spChg>
        <pc:spChg chg="mod">
          <ac:chgData name="Jakub Fuska" userId="ca532d70-8a05-4560-99e1-533fef3f758e" providerId="ADAL" clId="{22E327F5-156F-49B1-BE2A-1D6D91C3ECE8}" dt="2026-05-25T07:30:38.506" v="513" actId="1036"/>
          <ac:spMkLst>
            <pc:docMk/>
            <pc:sldMk cId="3154344093" sldId="288"/>
            <ac:spMk id="22" creationId="{6E0593B5-463A-C113-B7F2-8CEF78352DCB}"/>
          </ac:spMkLst>
        </pc:spChg>
        <pc:spChg chg="add mod">
          <ac:chgData name="Jakub Fuska" userId="ca532d70-8a05-4560-99e1-533fef3f758e" providerId="ADAL" clId="{22E327F5-156F-49B1-BE2A-1D6D91C3ECE8}" dt="2026-05-25T07:30:02.330" v="475" actId="1076"/>
          <ac:spMkLst>
            <pc:docMk/>
            <pc:sldMk cId="3154344093" sldId="288"/>
            <ac:spMk id="24" creationId="{A6849CB1-F724-F809-2628-FB14C6F4A797}"/>
          </ac:spMkLst>
        </pc:spChg>
        <pc:spChg chg="mod">
          <ac:chgData name="Jakub Fuska" userId="ca532d70-8a05-4560-99e1-533fef3f758e" providerId="ADAL" clId="{22E327F5-156F-49B1-BE2A-1D6D91C3ECE8}" dt="2026-05-25T07:30:38.506" v="513" actId="1036"/>
          <ac:spMkLst>
            <pc:docMk/>
            <pc:sldMk cId="3154344093" sldId="288"/>
            <ac:spMk id="25" creationId="{637066CA-3070-DFFF-EACB-F26B4EA16674}"/>
          </ac:spMkLst>
        </pc:spChg>
        <pc:spChg chg="mod">
          <ac:chgData name="Jakub Fuska" userId="ca532d70-8a05-4560-99e1-533fef3f758e" providerId="ADAL" clId="{22E327F5-156F-49B1-BE2A-1D6D91C3ECE8}" dt="2026-05-25T07:30:38.506" v="513" actId="1036"/>
          <ac:spMkLst>
            <pc:docMk/>
            <pc:sldMk cId="3154344093" sldId="288"/>
            <ac:spMk id="26" creationId="{AFEF4749-DD11-90E6-7275-08A7617E5386}"/>
          </ac:spMkLst>
        </pc:spChg>
        <pc:spChg chg="add mod">
          <ac:chgData name="Jakub Fuska" userId="ca532d70-8a05-4560-99e1-533fef3f758e" providerId="ADAL" clId="{22E327F5-156F-49B1-BE2A-1D6D91C3ECE8}" dt="2026-05-25T07:30:02.330" v="475" actId="1076"/>
          <ac:spMkLst>
            <pc:docMk/>
            <pc:sldMk cId="3154344093" sldId="288"/>
            <ac:spMk id="27" creationId="{1792CD46-3DF0-21A7-2992-3351E48505FA}"/>
          </ac:spMkLst>
        </pc:spChg>
        <pc:spChg chg="add mod">
          <ac:chgData name="Jakub Fuska" userId="ca532d70-8a05-4560-99e1-533fef3f758e" providerId="ADAL" clId="{22E327F5-156F-49B1-BE2A-1D6D91C3ECE8}" dt="2026-05-25T07:29:47.601" v="462"/>
          <ac:spMkLst>
            <pc:docMk/>
            <pc:sldMk cId="3154344093" sldId="288"/>
            <ac:spMk id="29" creationId="{CD2F8573-6E6F-4E6E-6CE1-71AAE334C295}"/>
          </ac:spMkLst>
        </pc:spChg>
        <pc:spChg chg="add mod">
          <ac:chgData name="Jakub Fuska" userId="ca532d70-8a05-4560-99e1-533fef3f758e" providerId="ADAL" clId="{22E327F5-156F-49B1-BE2A-1D6D91C3ECE8}" dt="2026-05-25T07:29:47.601" v="462"/>
          <ac:spMkLst>
            <pc:docMk/>
            <pc:sldMk cId="3154344093" sldId="288"/>
            <ac:spMk id="30" creationId="{24659E07-DB4E-621D-BA5E-088AC2314286}"/>
          </ac:spMkLst>
        </pc:spChg>
        <pc:spChg chg="add mod">
          <ac:chgData name="Jakub Fuska" userId="ca532d70-8a05-4560-99e1-533fef3f758e" providerId="ADAL" clId="{22E327F5-156F-49B1-BE2A-1D6D91C3ECE8}" dt="2026-05-25T07:29:47.601" v="462"/>
          <ac:spMkLst>
            <pc:docMk/>
            <pc:sldMk cId="3154344093" sldId="288"/>
            <ac:spMk id="31" creationId="{A6A275F0-2A43-4F37-44CA-ADE84F014DA7}"/>
          </ac:spMkLst>
        </pc:spChg>
        <pc:spChg chg="add mod">
          <ac:chgData name="Jakub Fuska" userId="ca532d70-8a05-4560-99e1-533fef3f758e" providerId="ADAL" clId="{22E327F5-156F-49B1-BE2A-1D6D91C3ECE8}" dt="2026-05-25T07:29:47.601" v="462"/>
          <ac:spMkLst>
            <pc:docMk/>
            <pc:sldMk cId="3154344093" sldId="288"/>
            <ac:spMk id="32" creationId="{CFD77232-5039-0EEE-7E9A-90191F59025F}"/>
          </ac:spMkLst>
        </pc:spChg>
        <pc:spChg chg="add mod">
          <ac:chgData name="Jakub Fuska" userId="ca532d70-8a05-4560-99e1-533fef3f758e" providerId="ADAL" clId="{22E327F5-156F-49B1-BE2A-1D6D91C3ECE8}" dt="2026-05-25T07:29:57.331" v="474" actId="1037"/>
          <ac:spMkLst>
            <pc:docMk/>
            <pc:sldMk cId="3154344093" sldId="288"/>
            <ac:spMk id="33" creationId="{CD6EFC0A-6849-4332-965C-99170DB909B5}"/>
          </ac:spMkLst>
        </pc:spChg>
        <pc:spChg chg="add mod">
          <ac:chgData name="Jakub Fuska" userId="ca532d70-8a05-4560-99e1-533fef3f758e" providerId="ADAL" clId="{22E327F5-156F-49B1-BE2A-1D6D91C3ECE8}" dt="2026-05-25T07:29:57.331" v="474" actId="1037"/>
          <ac:spMkLst>
            <pc:docMk/>
            <pc:sldMk cId="3154344093" sldId="288"/>
            <ac:spMk id="34" creationId="{6B0366B5-EE20-70AB-FFF0-1F60BA2AE8B7}"/>
          </ac:spMkLst>
        </pc:spChg>
        <pc:picChg chg="add del mod">
          <ac:chgData name="Jakub Fuska" userId="ca532d70-8a05-4560-99e1-533fef3f758e" providerId="ADAL" clId="{22E327F5-156F-49B1-BE2A-1D6D91C3ECE8}" dt="2026-05-25T07:27:26.914" v="443" actId="478"/>
          <ac:picMkLst>
            <pc:docMk/>
            <pc:sldMk cId="3154344093" sldId="288"/>
            <ac:picMk id="5" creationId="{EDC995DB-A3EE-04DB-7F20-6482040E6CEE}"/>
          </ac:picMkLst>
        </pc:picChg>
        <pc:picChg chg="add mod">
          <ac:chgData name="Jakub Fuska" userId="ca532d70-8a05-4560-99e1-533fef3f758e" providerId="ADAL" clId="{22E327F5-156F-49B1-BE2A-1D6D91C3ECE8}" dt="2026-05-25T07:29:47.368" v="461" actId="1076"/>
          <ac:picMkLst>
            <pc:docMk/>
            <pc:sldMk cId="3154344093" sldId="288"/>
            <ac:picMk id="23" creationId="{49ED4723-4709-3EBB-02A7-91C79450889A}"/>
          </ac:picMkLst>
        </pc:picChg>
        <pc:picChg chg="mod">
          <ac:chgData name="Jakub Fuska" userId="ca532d70-8a05-4560-99e1-533fef3f758e" providerId="ADAL" clId="{22E327F5-156F-49B1-BE2A-1D6D91C3ECE8}" dt="2026-05-25T07:30:38.506" v="513" actId="1036"/>
          <ac:picMkLst>
            <pc:docMk/>
            <pc:sldMk cId="3154344093" sldId="288"/>
            <ac:picMk id="28" creationId="{2E22DE0F-E7C3-F42C-00F8-7D6A81D2FE47}"/>
          </ac:picMkLst>
        </pc:picChg>
      </pc:sldChg>
      <pc:sldChg chg="addSp delSp modSp mod">
        <pc:chgData name="Jakub Fuska" userId="ca532d70-8a05-4560-99e1-533fef3f758e" providerId="ADAL" clId="{22E327F5-156F-49B1-BE2A-1D6D91C3ECE8}" dt="2026-05-25T07:29:31.204" v="460" actId="478"/>
        <pc:sldMkLst>
          <pc:docMk/>
          <pc:sldMk cId="4269607854" sldId="289"/>
        </pc:sldMkLst>
        <pc:spChg chg="mod">
          <ac:chgData name="Jakub Fuska" userId="ca532d70-8a05-4560-99e1-533fef3f758e" providerId="ADAL" clId="{22E327F5-156F-49B1-BE2A-1D6D91C3ECE8}" dt="2026-05-25T07:11:48.133" v="383" actId="1036"/>
          <ac:spMkLst>
            <pc:docMk/>
            <pc:sldMk cId="4269607854" sldId="289"/>
            <ac:spMk id="2" creationId="{0182A85E-D545-B863-8080-5900BCF22250}"/>
          </ac:spMkLst>
        </pc:spChg>
        <pc:spChg chg="mod">
          <ac:chgData name="Jakub Fuska" userId="ca532d70-8a05-4560-99e1-533fef3f758e" providerId="ADAL" clId="{22E327F5-156F-49B1-BE2A-1D6D91C3ECE8}" dt="2026-05-25T07:11:48.133" v="383" actId="1036"/>
          <ac:spMkLst>
            <pc:docMk/>
            <pc:sldMk cId="4269607854" sldId="289"/>
            <ac:spMk id="3" creationId="{49781B24-CBB2-4897-1248-8D3F78B24804}"/>
          </ac:spMkLst>
        </pc:spChg>
        <pc:spChg chg="mod">
          <ac:chgData name="Jakub Fuska" userId="ca532d70-8a05-4560-99e1-533fef3f758e" providerId="ADAL" clId="{22E327F5-156F-49B1-BE2A-1D6D91C3ECE8}" dt="2026-05-25T07:11:39.673" v="350" actId="20577"/>
          <ac:spMkLst>
            <pc:docMk/>
            <pc:sldMk cId="4269607854" sldId="289"/>
            <ac:spMk id="5" creationId="{137D9133-626A-B9D0-14DD-0351CF789349}"/>
          </ac:spMkLst>
        </pc:spChg>
        <pc:spChg chg="mod">
          <ac:chgData name="Jakub Fuska" userId="ca532d70-8a05-4560-99e1-533fef3f758e" providerId="ADAL" clId="{22E327F5-156F-49B1-BE2A-1D6D91C3ECE8}" dt="2026-05-25T07:11:48.133" v="383" actId="1036"/>
          <ac:spMkLst>
            <pc:docMk/>
            <pc:sldMk cId="4269607854" sldId="289"/>
            <ac:spMk id="6" creationId="{1607E14A-2317-E2FC-5990-E5F3172FA421}"/>
          </ac:spMkLst>
        </pc:spChg>
        <pc:spChg chg="mod">
          <ac:chgData name="Jakub Fuska" userId="ca532d70-8a05-4560-99e1-533fef3f758e" providerId="ADAL" clId="{22E327F5-156F-49B1-BE2A-1D6D91C3ECE8}" dt="2026-05-25T07:11:56.562" v="384" actId="1076"/>
          <ac:spMkLst>
            <pc:docMk/>
            <pc:sldMk cId="4269607854" sldId="289"/>
            <ac:spMk id="7" creationId="{A7655B30-3D22-17FB-DD28-06F17457E34B}"/>
          </ac:spMkLst>
        </pc:spChg>
        <pc:spChg chg="mod">
          <ac:chgData name="Jakub Fuska" userId="ca532d70-8a05-4560-99e1-533fef3f758e" providerId="ADAL" clId="{22E327F5-156F-49B1-BE2A-1D6D91C3ECE8}" dt="2026-05-25T07:11:48.133" v="383" actId="1036"/>
          <ac:spMkLst>
            <pc:docMk/>
            <pc:sldMk cId="4269607854" sldId="289"/>
            <ac:spMk id="8" creationId="{F4E7E387-A9F0-F33B-1932-E673B9E754A2}"/>
          </ac:spMkLst>
        </pc:spChg>
        <pc:spChg chg="mod">
          <ac:chgData name="Jakub Fuska" userId="ca532d70-8a05-4560-99e1-533fef3f758e" providerId="ADAL" clId="{22E327F5-156F-49B1-BE2A-1D6D91C3ECE8}" dt="2026-05-25T07:11:48.133" v="383" actId="1036"/>
          <ac:spMkLst>
            <pc:docMk/>
            <pc:sldMk cId="4269607854" sldId="289"/>
            <ac:spMk id="9" creationId="{9613EFA5-7666-DB7C-04F8-D9C1440ED8C4}"/>
          </ac:spMkLst>
        </pc:spChg>
        <pc:spChg chg="mod">
          <ac:chgData name="Jakub Fuska" userId="ca532d70-8a05-4560-99e1-533fef3f758e" providerId="ADAL" clId="{22E327F5-156F-49B1-BE2A-1D6D91C3ECE8}" dt="2026-05-25T07:11:48.133" v="383" actId="1036"/>
          <ac:spMkLst>
            <pc:docMk/>
            <pc:sldMk cId="4269607854" sldId="289"/>
            <ac:spMk id="10" creationId="{8D6DAB5D-D54C-ECE7-6AEA-985AF012D96A}"/>
          </ac:spMkLst>
        </pc:spChg>
        <pc:spChg chg="mod">
          <ac:chgData name="Jakub Fuska" userId="ca532d70-8a05-4560-99e1-533fef3f758e" providerId="ADAL" clId="{22E327F5-156F-49B1-BE2A-1D6D91C3ECE8}" dt="2026-05-25T07:11:56.562" v="384" actId="1076"/>
          <ac:spMkLst>
            <pc:docMk/>
            <pc:sldMk cId="4269607854" sldId="289"/>
            <ac:spMk id="12" creationId="{A7716104-04CB-3B2A-7E75-DB0DF63B61D8}"/>
          </ac:spMkLst>
        </pc:spChg>
        <pc:spChg chg="mod">
          <ac:chgData name="Jakub Fuska" userId="ca532d70-8a05-4560-99e1-533fef3f758e" providerId="ADAL" clId="{22E327F5-156F-49B1-BE2A-1D6D91C3ECE8}" dt="2026-05-25T07:11:48.133" v="383" actId="1036"/>
          <ac:spMkLst>
            <pc:docMk/>
            <pc:sldMk cId="4269607854" sldId="289"/>
            <ac:spMk id="13" creationId="{0A6AA828-490A-A871-5683-FC237FB3A7EC}"/>
          </ac:spMkLst>
        </pc:spChg>
        <pc:spChg chg="mod">
          <ac:chgData name="Jakub Fuska" userId="ca532d70-8a05-4560-99e1-533fef3f758e" providerId="ADAL" clId="{22E327F5-156F-49B1-BE2A-1D6D91C3ECE8}" dt="2026-05-25T07:11:48.133" v="383" actId="1036"/>
          <ac:spMkLst>
            <pc:docMk/>
            <pc:sldMk cId="4269607854" sldId="289"/>
            <ac:spMk id="14" creationId="{4545E645-E0EC-0DDA-C44B-5EF9B68ACDAE}"/>
          </ac:spMkLst>
        </pc:spChg>
        <pc:spChg chg="mod">
          <ac:chgData name="Jakub Fuska" userId="ca532d70-8a05-4560-99e1-533fef3f758e" providerId="ADAL" clId="{22E327F5-156F-49B1-BE2A-1D6D91C3ECE8}" dt="2026-05-25T07:11:48.133" v="383" actId="1036"/>
          <ac:spMkLst>
            <pc:docMk/>
            <pc:sldMk cId="4269607854" sldId="289"/>
            <ac:spMk id="15" creationId="{26EFC841-BA57-49D8-303A-5E48F296C5A6}"/>
          </ac:spMkLst>
        </pc:spChg>
        <pc:spChg chg="mod">
          <ac:chgData name="Jakub Fuska" userId="ca532d70-8a05-4560-99e1-533fef3f758e" providerId="ADAL" clId="{22E327F5-156F-49B1-BE2A-1D6D91C3ECE8}" dt="2026-05-25T07:11:48.133" v="383" actId="1036"/>
          <ac:spMkLst>
            <pc:docMk/>
            <pc:sldMk cId="4269607854" sldId="289"/>
            <ac:spMk id="16" creationId="{2FDF2766-31CB-764D-1780-68BCBA6ECF1D}"/>
          </ac:spMkLst>
        </pc:spChg>
        <pc:spChg chg="mod">
          <ac:chgData name="Jakub Fuska" userId="ca532d70-8a05-4560-99e1-533fef3f758e" providerId="ADAL" clId="{22E327F5-156F-49B1-BE2A-1D6D91C3ECE8}" dt="2026-05-25T07:11:56.562" v="384" actId="1076"/>
          <ac:spMkLst>
            <pc:docMk/>
            <pc:sldMk cId="4269607854" sldId="289"/>
            <ac:spMk id="17" creationId="{01420067-24B4-84AC-678F-A4739B7E6783}"/>
          </ac:spMkLst>
        </pc:spChg>
        <pc:spChg chg="mod">
          <ac:chgData name="Jakub Fuska" userId="ca532d70-8a05-4560-99e1-533fef3f758e" providerId="ADAL" clId="{22E327F5-156F-49B1-BE2A-1D6D91C3ECE8}" dt="2026-05-25T07:11:56.562" v="384" actId="1076"/>
          <ac:spMkLst>
            <pc:docMk/>
            <pc:sldMk cId="4269607854" sldId="289"/>
            <ac:spMk id="18" creationId="{CFCF6CEA-B0EB-D6CF-7A9B-23AF5F4D9557}"/>
          </ac:spMkLst>
        </pc:spChg>
        <pc:spChg chg="mod">
          <ac:chgData name="Jakub Fuska" userId="ca532d70-8a05-4560-99e1-533fef3f758e" providerId="ADAL" clId="{22E327F5-156F-49B1-BE2A-1D6D91C3ECE8}" dt="2026-05-25T07:11:56.562" v="384" actId="1076"/>
          <ac:spMkLst>
            <pc:docMk/>
            <pc:sldMk cId="4269607854" sldId="289"/>
            <ac:spMk id="19" creationId="{B7C105E6-05DE-981F-792D-A3C3F72CFD39}"/>
          </ac:spMkLst>
        </pc:spChg>
        <pc:spChg chg="mod">
          <ac:chgData name="Jakub Fuska" userId="ca532d70-8a05-4560-99e1-533fef3f758e" providerId="ADAL" clId="{22E327F5-156F-49B1-BE2A-1D6D91C3ECE8}" dt="2026-05-25T07:11:56.562" v="384" actId="1076"/>
          <ac:spMkLst>
            <pc:docMk/>
            <pc:sldMk cId="4269607854" sldId="289"/>
            <ac:spMk id="21" creationId="{1716536A-9B6F-9E85-07FD-76CAA0A5AE06}"/>
          </ac:spMkLst>
        </pc:spChg>
        <pc:spChg chg="mod">
          <ac:chgData name="Jakub Fuska" userId="ca532d70-8a05-4560-99e1-533fef3f758e" providerId="ADAL" clId="{22E327F5-156F-49B1-BE2A-1D6D91C3ECE8}" dt="2026-05-25T07:11:56.562" v="384" actId="1076"/>
          <ac:spMkLst>
            <pc:docMk/>
            <pc:sldMk cId="4269607854" sldId="289"/>
            <ac:spMk id="22" creationId="{CC2E1BB1-185E-609F-DD91-E1E4A5C4D854}"/>
          </ac:spMkLst>
        </pc:spChg>
        <pc:spChg chg="mod">
          <ac:chgData name="Jakub Fuska" userId="ca532d70-8a05-4560-99e1-533fef3f758e" providerId="ADAL" clId="{22E327F5-156F-49B1-BE2A-1D6D91C3ECE8}" dt="2026-05-25T07:11:56.562" v="384" actId="1076"/>
          <ac:spMkLst>
            <pc:docMk/>
            <pc:sldMk cId="4269607854" sldId="289"/>
            <ac:spMk id="23" creationId="{59A79613-5F79-C29D-15EF-5D125A14A411}"/>
          </ac:spMkLst>
        </pc:spChg>
        <pc:spChg chg="add mod">
          <ac:chgData name="Jakub Fuska" userId="ca532d70-8a05-4560-99e1-533fef3f758e" providerId="ADAL" clId="{22E327F5-156F-49B1-BE2A-1D6D91C3ECE8}" dt="2026-05-25T07:15:17.317" v="437" actId="1038"/>
          <ac:spMkLst>
            <pc:docMk/>
            <pc:sldMk cId="4269607854" sldId="289"/>
            <ac:spMk id="26" creationId="{FA4F8A6C-F5AB-80B3-F090-0F610DED2D86}"/>
          </ac:spMkLst>
        </pc:spChg>
        <pc:spChg chg="add mod">
          <ac:chgData name="Jakub Fuska" userId="ca532d70-8a05-4560-99e1-533fef3f758e" providerId="ADAL" clId="{22E327F5-156F-49B1-BE2A-1D6D91C3ECE8}" dt="2026-05-25T07:15:41.085" v="440" actId="20577"/>
          <ac:spMkLst>
            <pc:docMk/>
            <pc:sldMk cId="4269607854" sldId="289"/>
            <ac:spMk id="27" creationId="{F387F01A-F753-8143-FCD1-C437072A98E1}"/>
          </ac:spMkLst>
        </pc:spChg>
        <pc:spChg chg="add mod">
          <ac:chgData name="Jakub Fuska" userId="ca532d70-8a05-4560-99e1-533fef3f758e" providerId="ADAL" clId="{22E327F5-156F-49B1-BE2A-1D6D91C3ECE8}" dt="2026-05-25T07:14:32.149" v="400" actId="14100"/>
          <ac:spMkLst>
            <pc:docMk/>
            <pc:sldMk cId="4269607854" sldId="289"/>
            <ac:spMk id="28" creationId="{75490844-6AB0-9001-759F-ABDCE2409B23}"/>
          </ac:spMkLst>
        </pc:spChg>
        <pc:spChg chg="add mod">
          <ac:chgData name="Jakub Fuska" userId="ca532d70-8a05-4560-99e1-533fef3f758e" providerId="ADAL" clId="{22E327F5-156F-49B1-BE2A-1D6D91C3ECE8}" dt="2026-05-25T07:14:10.553" v="395" actId="1076"/>
          <ac:spMkLst>
            <pc:docMk/>
            <pc:sldMk cId="4269607854" sldId="289"/>
            <ac:spMk id="29" creationId="{B79A1731-2B7C-ADDB-72F2-2020FD4EE2B1}"/>
          </ac:spMkLst>
        </pc:spChg>
        <pc:spChg chg="add mod">
          <ac:chgData name="Jakub Fuska" userId="ca532d70-8a05-4560-99e1-533fef3f758e" providerId="ADAL" clId="{22E327F5-156F-49B1-BE2A-1D6D91C3ECE8}" dt="2026-05-25T07:14:22.361" v="398" actId="1076"/>
          <ac:spMkLst>
            <pc:docMk/>
            <pc:sldMk cId="4269607854" sldId="289"/>
            <ac:spMk id="30" creationId="{08397AD1-FC18-1B57-76D3-785B6FC9FE23}"/>
          </ac:spMkLst>
        </pc:spChg>
        <pc:spChg chg="add mod">
          <ac:chgData name="Jakub Fuska" userId="ca532d70-8a05-4560-99e1-533fef3f758e" providerId="ADAL" clId="{22E327F5-156F-49B1-BE2A-1D6D91C3ECE8}" dt="2026-05-25T07:14:27.806" v="399" actId="1076"/>
          <ac:spMkLst>
            <pc:docMk/>
            <pc:sldMk cId="4269607854" sldId="289"/>
            <ac:spMk id="31" creationId="{60A2BB82-6F12-13A5-0201-76FF45103E3B}"/>
          </ac:spMkLst>
        </pc:spChg>
        <pc:spChg chg="add mod">
          <ac:chgData name="Jakub Fuska" userId="ca532d70-8a05-4560-99e1-533fef3f758e" providerId="ADAL" clId="{22E327F5-156F-49B1-BE2A-1D6D91C3ECE8}" dt="2026-05-25T07:14:39.744" v="401" actId="1076"/>
          <ac:spMkLst>
            <pc:docMk/>
            <pc:sldMk cId="4269607854" sldId="289"/>
            <ac:spMk id="32" creationId="{2F471C08-F17B-F7A6-587E-96721B89C390}"/>
          </ac:spMkLst>
        </pc:spChg>
        <pc:spChg chg="add mod">
          <ac:chgData name="Jakub Fuska" userId="ca532d70-8a05-4560-99e1-533fef3f758e" providerId="ADAL" clId="{22E327F5-156F-49B1-BE2A-1D6D91C3ECE8}" dt="2026-05-25T07:15:22.881" v="439" actId="1076"/>
          <ac:spMkLst>
            <pc:docMk/>
            <pc:sldMk cId="4269607854" sldId="289"/>
            <ac:spMk id="33" creationId="{B7A26774-7C1A-ED03-1247-7F5550B4F0B8}"/>
          </ac:spMkLst>
        </pc:spChg>
        <pc:picChg chg="mod">
          <ac:chgData name="Jakub Fuska" userId="ca532d70-8a05-4560-99e1-533fef3f758e" providerId="ADAL" clId="{22E327F5-156F-49B1-BE2A-1D6D91C3ECE8}" dt="2026-05-25T07:11:56.562" v="384" actId="1076"/>
          <ac:picMkLst>
            <pc:docMk/>
            <pc:sldMk cId="4269607854" sldId="289"/>
            <ac:picMk id="4" creationId="{8D087F83-EF83-182D-51F2-F0E0CA5D0D34}"/>
          </ac:picMkLst>
        </pc:picChg>
        <pc:picChg chg="add mod modCrop">
          <ac:chgData name="Jakub Fuska" userId="ca532d70-8a05-4560-99e1-533fef3f758e" providerId="ADAL" clId="{22E327F5-156F-49B1-BE2A-1D6D91C3ECE8}" dt="2026-05-25T07:14:56.521" v="406" actId="1076"/>
          <ac:picMkLst>
            <pc:docMk/>
            <pc:sldMk cId="4269607854" sldId="289"/>
            <ac:picMk id="25" creationId="{61C915F6-BB97-6141-2420-090D267051D6}"/>
          </ac:picMkLst>
        </pc:picChg>
        <pc:picChg chg="add del mod">
          <ac:chgData name="Jakub Fuska" userId="ca532d70-8a05-4560-99e1-533fef3f758e" providerId="ADAL" clId="{22E327F5-156F-49B1-BE2A-1D6D91C3ECE8}" dt="2026-05-25T07:28:13.685" v="452" actId="478"/>
          <ac:picMkLst>
            <pc:docMk/>
            <pc:sldMk cId="4269607854" sldId="289"/>
            <ac:picMk id="35" creationId="{863325D3-4033-CCF7-D3A2-FC9079244324}"/>
          </ac:picMkLst>
        </pc:picChg>
        <pc:picChg chg="add del mod modCrop">
          <ac:chgData name="Jakub Fuska" userId="ca532d70-8a05-4560-99e1-533fef3f758e" providerId="ADAL" clId="{22E327F5-156F-49B1-BE2A-1D6D91C3ECE8}" dt="2026-05-25T07:29:31.204" v="460" actId="478"/>
          <ac:picMkLst>
            <pc:docMk/>
            <pc:sldMk cId="4269607854" sldId="289"/>
            <ac:picMk id="37" creationId="{E7F60E03-03AA-C2CD-C8D7-25A3CC755B1C}"/>
          </ac:picMkLst>
        </pc:picChg>
      </pc:sldChg>
      <pc:sldChg chg="modSp mod">
        <pc:chgData name="Jakub Fuska" userId="ca532d70-8a05-4560-99e1-533fef3f758e" providerId="ADAL" clId="{22E327F5-156F-49B1-BE2A-1D6D91C3ECE8}" dt="2026-05-25T07:06:10.769" v="306"/>
        <pc:sldMkLst>
          <pc:docMk/>
          <pc:sldMk cId="1950031697" sldId="300"/>
        </pc:sldMkLst>
        <pc:spChg chg="mod">
          <ac:chgData name="Jakub Fuska" userId="ca532d70-8a05-4560-99e1-533fef3f758e" providerId="ADAL" clId="{22E327F5-156F-49B1-BE2A-1D6D91C3ECE8}" dt="2026-05-25T07:06:10.769" v="306"/>
          <ac:spMkLst>
            <pc:docMk/>
            <pc:sldMk cId="1950031697" sldId="300"/>
            <ac:spMk id="2" creationId="{CA99ACA4-82A9-5048-27EC-9F89A6B0EBA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654D51-73F7-461C-ABEC-965748170207}" type="datetimeFigureOut">
              <a:rPr lang="sk-SK" smtClean="0"/>
              <a:t>25. 5. 2026</a:t>
            </a:fld>
            <a:endParaRPr lang="sk-S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188E9-9D83-41CB-B32E-C371D7EA6567}" type="slidenum">
              <a:rPr lang="sk-SK" smtClean="0"/>
              <a:t>‹#›</a:t>
            </a:fld>
            <a:endParaRPr lang="sk-SK"/>
          </a:p>
        </p:txBody>
      </p:sp>
    </p:spTree>
    <p:extLst>
      <p:ext uri="{BB962C8B-B14F-4D97-AF65-F5344CB8AC3E}">
        <p14:creationId xmlns:p14="http://schemas.microsoft.com/office/powerpoint/2010/main" val="4044617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188E9-9D83-41CB-B32E-C371D7EA6567}" type="slidenum">
              <a:rPr lang="sk-SK" smtClean="0"/>
              <a:t>2</a:t>
            </a:fld>
            <a:endParaRPr lang="sk-SK"/>
          </a:p>
        </p:txBody>
      </p:sp>
    </p:spTree>
    <p:extLst>
      <p:ext uri="{BB962C8B-B14F-4D97-AF65-F5344CB8AC3E}">
        <p14:creationId xmlns:p14="http://schemas.microsoft.com/office/powerpoint/2010/main" val="532887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2BEDD-F6DC-FA0C-A5F8-1EF77BB7DB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C48119-4F72-824D-13BB-D18423D6DC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7AEE4C-7E91-38FD-D744-6924B337D41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94212D7-616C-C2B0-FB8D-26115C74B8E9}"/>
              </a:ext>
            </a:extLst>
          </p:cNvPr>
          <p:cNvSpPr>
            <a:spLocks noGrp="1"/>
          </p:cNvSpPr>
          <p:nvPr>
            <p:ph type="sldNum" sz="quarter" idx="5"/>
          </p:nvPr>
        </p:nvSpPr>
        <p:spPr/>
        <p:txBody>
          <a:bodyPr/>
          <a:lstStyle/>
          <a:p>
            <a:fld id="{E7A188E9-9D83-41CB-B32E-C371D7EA6567}" type="slidenum">
              <a:rPr lang="sk-SK" smtClean="0"/>
              <a:t>13</a:t>
            </a:fld>
            <a:endParaRPr lang="sk-SK"/>
          </a:p>
        </p:txBody>
      </p:sp>
    </p:spTree>
    <p:extLst>
      <p:ext uri="{BB962C8B-B14F-4D97-AF65-F5344CB8AC3E}">
        <p14:creationId xmlns:p14="http://schemas.microsoft.com/office/powerpoint/2010/main" val="1659303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3B79C-5F11-2CE2-CE75-F2D99F1546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9D886-878A-65CA-4EE0-21F61FC421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1D229B-7A20-8022-6B90-AA15CC7F6AD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1710077-FF29-6401-24BC-7CE6CA7E76E8}"/>
              </a:ext>
            </a:extLst>
          </p:cNvPr>
          <p:cNvSpPr>
            <a:spLocks noGrp="1"/>
          </p:cNvSpPr>
          <p:nvPr>
            <p:ph type="sldNum" sz="quarter" idx="5"/>
          </p:nvPr>
        </p:nvSpPr>
        <p:spPr/>
        <p:txBody>
          <a:bodyPr/>
          <a:lstStyle/>
          <a:p>
            <a:fld id="{E7A188E9-9D83-41CB-B32E-C371D7EA6567}" type="slidenum">
              <a:rPr lang="sk-SK" smtClean="0"/>
              <a:t>14</a:t>
            </a:fld>
            <a:endParaRPr lang="sk-SK"/>
          </a:p>
        </p:txBody>
      </p:sp>
    </p:spTree>
    <p:extLst>
      <p:ext uri="{BB962C8B-B14F-4D97-AF65-F5344CB8AC3E}">
        <p14:creationId xmlns:p14="http://schemas.microsoft.com/office/powerpoint/2010/main" val="1183296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5BF89-0BB4-1CB8-D7F4-65FEE7E403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B8A1AA-35C8-E556-5D4A-DF0AB8B46B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CDD7A3-3B00-CC45-9A57-E4E478E8DEC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8BA91BF-1C2C-21DF-0724-CE4DE93D00BA}"/>
              </a:ext>
            </a:extLst>
          </p:cNvPr>
          <p:cNvSpPr>
            <a:spLocks noGrp="1"/>
          </p:cNvSpPr>
          <p:nvPr>
            <p:ph type="sldNum" sz="quarter" idx="5"/>
          </p:nvPr>
        </p:nvSpPr>
        <p:spPr/>
        <p:txBody>
          <a:bodyPr/>
          <a:lstStyle/>
          <a:p>
            <a:fld id="{E7A188E9-9D83-41CB-B32E-C371D7EA6567}" type="slidenum">
              <a:rPr lang="sk-SK" smtClean="0"/>
              <a:t>15</a:t>
            </a:fld>
            <a:endParaRPr lang="sk-SK"/>
          </a:p>
        </p:txBody>
      </p:sp>
    </p:spTree>
    <p:extLst>
      <p:ext uri="{BB962C8B-B14F-4D97-AF65-F5344CB8AC3E}">
        <p14:creationId xmlns:p14="http://schemas.microsoft.com/office/powerpoint/2010/main" val="2608617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B941F-E94C-6590-2D2C-7B126819E9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8D8CFE-F03C-D237-A8DE-6765AB1744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673DFB-404B-EB7A-579A-4609A254510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1C24EBF-09EC-10F0-23C2-8D866114683F}"/>
              </a:ext>
            </a:extLst>
          </p:cNvPr>
          <p:cNvSpPr>
            <a:spLocks noGrp="1"/>
          </p:cNvSpPr>
          <p:nvPr>
            <p:ph type="sldNum" sz="quarter" idx="5"/>
          </p:nvPr>
        </p:nvSpPr>
        <p:spPr/>
        <p:txBody>
          <a:bodyPr/>
          <a:lstStyle/>
          <a:p>
            <a:fld id="{E7A188E9-9D83-41CB-B32E-C371D7EA6567}" type="slidenum">
              <a:rPr lang="sk-SK" smtClean="0"/>
              <a:t>16</a:t>
            </a:fld>
            <a:endParaRPr lang="sk-SK"/>
          </a:p>
        </p:txBody>
      </p:sp>
    </p:spTree>
    <p:extLst>
      <p:ext uri="{BB962C8B-B14F-4D97-AF65-F5344CB8AC3E}">
        <p14:creationId xmlns:p14="http://schemas.microsoft.com/office/powerpoint/2010/main" val="349423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FFC7F-2F19-7B3E-676D-E5FA04C0D8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31CC76-FCFA-69B5-9367-598A51EBCB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C15BBB-2F5A-6225-A6CC-10D610962A0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DCB8FB7-ED5B-7A80-8CCF-C7B6592BFBA0}"/>
              </a:ext>
            </a:extLst>
          </p:cNvPr>
          <p:cNvSpPr>
            <a:spLocks noGrp="1"/>
          </p:cNvSpPr>
          <p:nvPr>
            <p:ph type="sldNum" sz="quarter" idx="5"/>
          </p:nvPr>
        </p:nvSpPr>
        <p:spPr/>
        <p:txBody>
          <a:bodyPr/>
          <a:lstStyle/>
          <a:p>
            <a:fld id="{E7A188E9-9D83-41CB-B32E-C371D7EA6567}" type="slidenum">
              <a:rPr lang="sk-SK" smtClean="0"/>
              <a:t>17</a:t>
            </a:fld>
            <a:endParaRPr lang="sk-SK"/>
          </a:p>
        </p:txBody>
      </p:sp>
    </p:spTree>
    <p:extLst>
      <p:ext uri="{BB962C8B-B14F-4D97-AF65-F5344CB8AC3E}">
        <p14:creationId xmlns:p14="http://schemas.microsoft.com/office/powerpoint/2010/main" val="2385540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419D5-CE0D-993F-53C7-9CAEDDAF8F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0FE977-E241-00C6-D31B-A34E0C4DD9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4C4F35-BCE0-B4EE-49F8-38ACA44F056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0DED369-5F66-E9BA-6E8C-49460C776906}"/>
              </a:ext>
            </a:extLst>
          </p:cNvPr>
          <p:cNvSpPr>
            <a:spLocks noGrp="1"/>
          </p:cNvSpPr>
          <p:nvPr>
            <p:ph type="sldNum" sz="quarter" idx="5"/>
          </p:nvPr>
        </p:nvSpPr>
        <p:spPr/>
        <p:txBody>
          <a:bodyPr/>
          <a:lstStyle/>
          <a:p>
            <a:fld id="{E7A188E9-9D83-41CB-B32E-C371D7EA6567}" type="slidenum">
              <a:rPr lang="sk-SK" smtClean="0"/>
              <a:t>18</a:t>
            </a:fld>
            <a:endParaRPr lang="sk-SK"/>
          </a:p>
        </p:txBody>
      </p:sp>
    </p:spTree>
    <p:extLst>
      <p:ext uri="{BB962C8B-B14F-4D97-AF65-F5344CB8AC3E}">
        <p14:creationId xmlns:p14="http://schemas.microsoft.com/office/powerpoint/2010/main" val="1190071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8BBD0-94E5-817D-49C2-A453DDA293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B17D6-DF70-174F-9ED9-5EC280A460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79EAD-650E-14D1-1962-30E6E7A904F0}"/>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7237D745-A99E-1726-A83B-76F84EA8C62A}"/>
              </a:ext>
            </a:extLst>
          </p:cNvPr>
          <p:cNvSpPr>
            <a:spLocks noGrp="1"/>
          </p:cNvSpPr>
          <p:nvPr>
            <p:ph type="sldNum" sz="quarter" idx="5"/>
          </p:nvPr>
        </p:nvSpPr>
        <p:spPr/>
        <p:txBody>
          <a:bodyPr/>
          <a:lstStyle/>
          <a:p>
            <a:fld id="{E7A188E9-9D83-41CB-B32E-C371D7EA6567}" type="slidenum">
              <a:rPr lang="sk-SK" smtClean="0"/>
              <a:t>19</a:t>
            </a:fld>
            <a:endParaRPr lang="sk-SK"/>
          </a:p>
        </p:txBody>
      </p:sp>
    </p:spTree>
    <p:extLst>
      <p:ext uri="{BB962C8B-B14F-4D97-AF65-F5344CB8AC3E}">
        <p14:creationId xmlns:p14="http://schemas.microsoft.com/office/powerpoint/2010/main" val="2918381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k-SK" dirty="0"/>
          </a:p>
        </p:txBody>
      </p:sp>
      <p:sp>
        <p:nvSpPr>
          <p:cNvPr id="4" name="Slide Number Placeholder 3"/>
          <p:cNvSpPr>
            <a:spLocks noGrp="1"/>
          </p:cNvSpPr>
          <p:nvPr>
            <p:ph type="sldNum" sz="quarter" idx="5"/>
          </p:nvPr>
        </p:nvSpPr>
        <p:spPr/>
        <p:txBody>
          <a:bodyPr/>
          <a:lstStyle/>
          <a:p>
            <a:fld id="{E7A188E9-9D83-41CB-B32E-C371D7EA6567}" type="slidenum">
              <a:rPr lang="sk-SK" smtClean="0"/>
              <a:t>23</a:t>
            </a:fld>
            <a:endParaRPr lang="sk-SK"/>
          </a:p>
        </p:txBody>
      </p:sp>
    </p:spTree>
    <p:extLst>
      <p:ext uri="{BB962C8B-B14F-4D97-AF65-F5344CB8AC3E}">
        <p14:creationId xmlns:p14="http://schemas.microsoft.com/office/powerpoint/2010/main" val="2914349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8B8D5-3563-19E4-FEFF-9A515EE701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0FE920-B78C-1D72-031C-42C643E880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1E2E45-2BC4-83E8-B822-C06EF328FB7B}"/>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EA613431-5A69-CB38-8AB3-7E9AA35AFFBD}"/>
              </a:ext>
            </a:extLst>
          </p:cNvPr>
          <p:cNvSpPr>
            <a:spLocks noGrp="1"/>
          </p:cNvSpPr>
          <p:nvPr>
            <p:ph type="sldNum" sz="quarter" idx="5"/>
          </p:nvPr>
        </p:nvSpPr>
        <p:spPr/>
        <p:txBody>
          <a:bodyPr/>
          <a:lstStyle/>
          <a:p>
            <a:fld id="{E7A188E9-9D83-41CB-B32E-C371D7EA6567}" type="slidenum">
              <a:rPr lang="sk-SK" smtClean="0"/>
              <a:t>26</a:t>
            </a:fld>
            <a:endParaRPr lang="sk-SK"/>
          </a:p>
        </p:txBody>
      </p:sp>
    </p:spTree>
    <p:extLst>
      <p:ext uri="{BB962C8B-B14F-4D97-AF65-F5344CB8AC3E}">
        <p14:creationId xmlns:p14="http://schemas.microsoft.com/office/powerpoint/2010/main" val="3860238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1A0E8-DC60-181D-2A22-9CC522FE9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C4F8E-B110-51A9-5719-0753DCE104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85B1DA-DD87-52D2-FE66-66D71BEBD3D0}"/>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F73F957-C4EB-3C80-E12F-2078EB45A2A7}"/>
              </a:ext>
            </a:extLst>
          </p:cNvPr>
          <p:cNvSpPr>
            <a:spLocks noGrp="1"/>
          </p:cNvSpPr>
          <p:nvPr>
            <p:ph type="sldNum" sz="quarter" idx="5"/>
          </p:nvPr>
        </p:nvSpPr>
        <p:spPr/>
        <p:txBody>
          <a:bodyPr/>
          <a:lstStyle/>
          <a:p>
            <a:fld id="{E7A188E9-9D83-41CB-B32E-C371D7EA6567}" type="slidenum">
              <a:rPr lang="sk-SK" smtClean="0"/>
              <a:t>27</a:t>
            </a:fld>
            <a:endParaRPr lang="sk-SK"/>
          </a:p>
        </p:txBody>
      </p:sp>
    </p:spTree>
    <p:extLst>
      <p:ext uri="{BB962C8B-B14F-4D97-AF65-F5344CB8AC3E}">
        <p14:creationId xmlns:p14="http://schemas.microsoft.com/office/powerpoint/2010/main" val="3435302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2B951-9BA6-56A1-0A8E-B5A748162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D84727-440F-F177-5BC7-325E792F14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C54EC2-2546-48AB-5DD1-4F8977C6E91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430F88-33B4-5EBF-DCB0-FD32CDE560B1}"/>
              </a:ext>
            </a:extLst>
          </p:cNvPr>
          <p:cNvSpPr>
            <a:spLocks noGrp="1"/>
          </p:cNvSpPr>
          <p:nvPr>
            <p:ph type="sldNum" sz="quarter" idx="5"/>
          </p:nvPr>
        </p:nvSpPr>
        <p:spPr/>
        <p:txBody>
          <a:bodyPr/>
          <a:lstStyle/>
          <a:p>
            <a:fld id="{E7A188E9-9D83-41CB-B32E-C371D7EA6567}" type="slidenum">
              <a:rPr lang="sk-SK" smtClean="0"/>
              <a:t>3</a:t>
            </a:fld>
            <a:endParaRPr lang="sk-SK"/>
          </a:p>
        </p:txBody>
      </p:sp>
    </p:spTree>
    <p:extLst>
      <p:ext uri="{BB962C8B-B14F-4D97-AF65-F5344CB8AC3E}">
        <p14:creationId xmlns:p14="http://schemas.microsoft.com/office/powerpoint/2010/main" val="25996920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FBB20-C08D-55BE-831F-EFF3C7279A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73FEF0-93CE-B867-E15C-6763070925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595E12-37C1-7E93-9399-757C9E813F7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347080D9-0D47-CA21-729E-87651A9B2665}"/>
              </a:ext>
            </a:extLst>
          </p:cNvPr>
          <p:cNvSpPr>
            <a:spLocks noGrp="1"/>
          </p:cNvSpPr>
          <p:nvPr>
            <p:ph type="sldNum" sz="quarter" idx="5"/>
          </p:nvPr>
        </p:nvSpPr>
        <p:spPr/>
        <p:txBody>
          <a:bodyPr/>
          <a:lstStyle/>
          <a:p>
            <a:fld id="{E7A188E9-9D83-41CB-B32E-C371D7EA6567}" type="slidenum">
              <a:rPr lang="sk-SK" smtClean="0"/>
              <a:t>28</a:t>
            </a:fld>
            <a:endParaRPr lang="sk-SK"/>
          </a:p>
        </p:txBody>
      </p:sp>
    </p:spTree>
    <p:extLst>
      <p:ext uri="{BB962C8B-B14F-4D97-AF65-F5344CB8AC3E}">
        <p14:creationId xmlns:p14="http://schemas.microsoft.com/office/powerpoint/2010/main" val="4223272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D736E-DCB6-0F93-9131-0A4B2C9B6A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25A6BD-42CC-5B1F-01CD-9F3869E531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EAEC95-4F44-A825-0D21-164EF34D5B1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22E0A3F-E2F7-F49E-A2B2-AAB4DD37E6CC}"/>
              </a:ext>
            </a:extLst>
          </p:cNvPr>
          <p:cNvSpPr>
            <a:spLocks noGrp="1"/>
          </p:cNvSpPr>
          <p:nvPr>
            <p:ph type="sldNum" sz="quarter" idx="5"/>
          </p:nvPr>
        </p:nvSpPr>
        <p:spPr/>
        <p:txBody>
          <a:bodyPr/>
          <a:lstStyle/>
          <a:p>
            <a:fld id="{E7A188E9-9D83-41CB-B32E-C371D7EA6567}" type="slidenum">
              <a:rPr lang="sk-SK" smtClean="0"/>
              <a:t>29</a:t>
            </a:fld>
            <a:endParaRPr lang="sk-SK"/>
          </a:p>
        </p:txBody>
      </p:sp>
    </p:spTree>
    <p:extLst>
      <p:ext uri="{BB962C8B-B14F-4D97-AF65-F5344CB8AC3E}">
        <p14:creationId xmlns:p14="http://schemas.microsoft.com/office/powerpoint/2010/main" val="2551554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99A34-0FB5-DBCE-6ED1-E01094BB4D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48EBDF-53C4-4063-0332-E031F4F0C6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B0C282-F6EA-C540-255A-1072C75A5AB4}"/>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12421DE2-A4D8-5342-CD20-B0AB33CA6143}"/>
              </a:ext>
            </a:extLst>
          </p:cNvPr>
          <p:cNvSpPr>
            <a:spLocks noGrp="1"/>
          </p:cNvSpPr>
          <p:nvPr>
            <p:ph type="sldNum" sz="quarter" idx="5"/>
          </p:nvPr>
        </p:nvSpPr>
        <p:spPr/>
        <p:txBody>
          <a:bodyPr/>
          <a:lstStyle/>
          <a:p>
            <a:fld id="{E7A188E9-9D83-41CB-B32E-C371D7EA6567}" type="slidenum">
              <a:rPr lang="sk-SK" smtClean="0"/>
              <a:t>30</a:t>
            </a:fld>
            <a:endParaRPr lang="sk-SK"/>
          </a:p>
        </p:txBody>
      </p:sp>
    </p:spTree>
    <p:extLst>
      <p:ext uri="{BB962C8B-B14F-4D97-AF65-F5344CB8AC3E}">
        <p14:creationId xmlns:p14="http://schemas.microsoft.com/office/powerpoint/2010/main" val="238192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FCA38-50E1-2903-BDBB-5D845FAF8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B9E3A1-1E9A-62AC-BAA8-665B0AC931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0598AD-88CD-7443-5A56-6AE79E1B907D}"/>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07B796D-6F39-D3CF-E040-7761E0AE1215}"/>
              </a:ext>
            </a:extLst>
          </p:cNvPr>
          <p:cNvSpPr>
            <a:spLocks noGrp="1"/>
          </p:cNvSpPr>
          <p:nvPr>
            <p:ph type="sldNum" sz="quarter" idx="5"/>
          </p:nvPr>
        </p:nvSpPr>
        <p:spPr/>
        <p:txBody>
          <a:bodyPr/>
          <a:lstStyle/>
          <a:p>
            <a:fld id="{E7A188E9-9D83-41CB-B32E-C371D7EA6567}" type="slidenum">
              <a:rPr lang="sk-SK" smtClean="0"/>
              <a:t>31</a:t>
            </a:fld>
            <a:endParaRPr lang="sk-SK"/>
          </a:p>
        </p:txBody>
      </p:sp>
    </p:spTree>
    <p:extLst>
      <p:ext uri="{BB962C8B-B14F-4D97-AF65-F5344CB8AC3E}">
        <p14:creationId xmlns:p14="http://schemas.microsoft.com/office/powerpoint/2010/main" val="32253260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6A563-DDD1-779D-8E2C-BD63A263B5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8B11C6-78FC-E576-96AF-DDAF56D7BC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4966CE-4B99-4867-F66D-BA33DAF544B4}"/>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2B02DBF-5F74-8266-038A-C44E8D41A4E8}"/>
              </a:ext>
            </a:extLst>
          </p:cNvPr>
          <p:cNvSpPr>
            <a:spLocks noGrp="1"/>
          </p:cNvSpPr>
          <p:nvPr>
            <p:ph type="sldNum" sz="quarter" idx="5"/>
          </p:nvPr>
        </p:nvSpPr>
        <p:spPr/>
        <p:txBody>
          <a:bodyPr/>
          <a:lstStyle/>
          <a:p>
            <a:fld id="{E7A188E9-9D83-41CB-B32E-C371D7EA6567}" type="slidenum">
              <a:rPr lang="sk-SK" smtClean="0"/>
              <a:t>32</a:t>
            </a:fld>
            <a:endParaRPr lang="sk-SK"/>
          </a:p>
        </p:txBody>
      </p:sp>
    </p:spTree>
    <p:extLst>
      <p:ext uri="{BB962C8B-B14F-4D97-AF65-F5344CB8AC3E}">
        <p14:creationId xmlns:p14="http://schemas.microsoft.com/office/powerpoint/2010/main" val="486048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E50DD-0ABD-7711-7245-8E6486D30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830501-BEEB-B48D-0E34-BE8AFA5827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F59BCB-C4FB-1224-D363-9CC1504F0E6F}"/>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98ABECE5-4100-CA7D-FFE2-BDF63EA23846}"/>
              </a:ext>
            </a:extLst>
          </p:cNvPr>
          <p:cNvSpPr>
            <a:spLocks noGrp="1"/>
          </p:cNvSpPr>
          <p:nvPr>
            <p:ph type="sldNum" sz="quarter" idx="5"/>
          </p:nvPr>
        </p:nvSpPr>
        <p:spPr/>
        <p:txBody>
          <a:bodyPr/>
          <a:lstStyle/>
          <a:p>
            <a:fld id="{E7A188E9-9D83-41CB-B32E-C371D7EA6567}" type="slidenum">
              <a:rPr lang="sk-SK" smtClean="0"/>
              <a:t>33</a:t>
            </a:fld>
            <a:endParaRPr lang="sk-SK"/>
          </a:p>
        </p:txBody>
      </p:sp>
    </p:spTree>
    <p:extLst>
      <p:ext uri="{BB962C8B-B14F-4D97-AF65-F5344CB8AC3E}">
        <p14:creationId xmlns:p14="http://schemas.microsoft.com/office/powerpoint/2010/main" val="3746624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18D4F-07E9-5B4D-1FA8-90E66895ED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1B37B6-28E7-5AC1-332B-82F5FF66FA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B761A8-9B2E-6C3C-EB63-79EBD1A7A37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7FDE8A3C-BE77-451D-7CC1-AEE30EB463FB}"/>
              </a:ext>
            </a:extLst>
          </p:cNvPr>
          <p:cNvSpPr>
            <a:spLocks noGrp="1"/>
          </p:cNvSpPr>
          <p:nvPr>
            <p:ph type="sldNum" sz="quarter" idx="5"/>
          </p:nvPr>
        </p:nvSpPr>
        <p:spPr/>
        <p:txBody>
          <a:bodyPr/>
          <a:lstStyle/>
          <a:p>
            <a:fld id="{E7A188E9-9D83-41CB-B32E-C371D7EA6567}" type="slidenum">
              <a:rPr lang="sk-SK" smtClean="0"/>
              <a:t>34</a:t>
            </a:fld>
            <a:endParaRPr lang="sk-SK"/>
          </a:p>
        </p:txBody>
      </p:sp>
    </p:spTree>
    <p:extLst>
      <p:ext uri="{BB962C8B-B14F-4D97-AF65-F5344CB8AC3E}">
        <p14:creationId xmlns:p14="http://schemas.microsoft.com/office/powerpoint/2010/main" val="1679366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0BA38-B023-3FF0-DD6E-5787AC1000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6C26B2-5F43-7087-D91B-DF856A470D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8F50B9-FFFE-67EB-0D51-503D3F073D6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1209EC0-13A2-5B7F-912C-E6770D217534}"/>
              </a:ext>
            </a:extLst>
          </p:cNvPr>
          <p:cNvSpPr>
            <a:spLocks noGrp="1"/>
          </p:cNvSpPr>
          <p:nvPr>
            <p:ph type="sldNum" sz="quarter" idx="5"/>
          </p:nvPr>
        </p:nvSpPr>
        <p:spPr/>
        <p:txBody>
          <a:bodyPr/>
          <a:lstStyle/>
          <a:p>
            <a:fld id="{E7A188E9-9D83-41CB-B32E-C371D7EA6567}" type="slidenum">
              <a:rPr lang="sk-SK" smtClean="0"/>
              <a:t>35</a:t>
            </a:fld>
            <a:endParaRPr lang="sk-SK"/>
          </a:p>
        </p:txBody>
      </p:sp>
    </p:spTree>
    <p:extLst>
      <p:ext uri="{BB962C8B-B14F-4D97-AF65-F5344CB8AC3E}">
        <p14:creationId xmlns:p14="http://schemas.microsoft.com/office/powerpoint/2010/main" val="16100487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63532-FB8E-2404-5840-F1AEC943A8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91BF69-4734-E85F-5F45-557EABB023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1C161D-B028-D785-50FB-98FDAC105C6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1E060E2-6A2C-76B9-B8D3-EE7056A3EF90}"/>
              </a:ext>
            </a:extLst>
          </p:cNvPr>
          <p:cNvSpPr>
            <a:spLocks noGrp="1"/>
          </p:cNvSpPr>
          <p:nvPr>
            <p:ph type="sldNum" sz="quarter" idx="5"/>
          </p:nvPr>
        </p:nvSpPr>
        <p:spPr/>
        <p:txBody>
          <a:bodyPr/>
          <a:lstStyle/>
          <a:p>
            <a:fld id="{E7A188E9-9D83-41CB-B32E-C371D7EA6567}" type="slidenum">
              <a:rPr lang="sk-SK" smtClean="0"/>
              <a:t>36</a:t>
            </a:fld>
            <a:endParaRPr lang="sk-SK"/>
          </a:p>
        </p:txBody>
      </p:sp>
    </p:spTree>
    <p:extLst>
      <p:ext uri="{BB962C8B-B14F-4D97-AF65-F5344CB8AC3E}">
        <p14:creationId xmlns:p14="http://schemas.microsoft.com/office/powerpoint/2010/main" val="4049232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CFB2B-C5B3-5D44-D16C-3599B5330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E835B2-689F-6E1B-6A49-22BDFB5971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AE68A8-76ED-26E5-A5EC-30026EE6EA6F}"/>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599450A-77BD-E0B0-94F6-B15AF45CA567}"/>
              </a:ext>
            </a:extLst>
          </p:cNvPr>
          <p:cNvSpPr>
            <a:spLocks noGrp="1"/>
          </p:cNvSpPr>
          <p:nvPr>
            <p:ph type="sldNum" sz="quarter" idx="5"/>
          </p:nvPr>
        </p:nvSpPr>
        <p:spPr/>
        <p:txBody>
          <a:bodyPr/>
          <a:lstStyle/>
          <a:p>
            <a:fld id="{E7A188E9-9D83-41CB-B32E-C371D7EA6567}" type="slidenum">
              <a:rPr lang="sk-SK" smtClean="0"/>
              <a:t>37</a:t>
            </a:fld>
            <a:endParaRPr lang="sk-SK"/>
          </a:p>
        </p:txBody>
      </p:sp>
    </p:spTree>
    <p:extLst>
      <p:ext uri="{BB962C8B-B14F-4D97-AF65-F5344CB8AC3E}">
        <p14:creationId xmlns:p14="http://schemas.microsoft.com/office/powerpoint/2010/main" val="271677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188E9-9D83-41CB-B32E-C371D7EA6567}" type="slidenum">
              <a:rPr lang="sk-SK" smtClean="0"/>
              <a:t>5</a:t>
            </a:fld>
            <a:endParaRPr lang="sk-SK"/>
          </a:p>
        </p:txBody>
      </p:sp>
    </p:spTree>
    <p:extLst>
      <p:ext uri="{BB962C8B-B14F-4D97-AF65-F5344CB8AC3E}">
        <p14:creationId xmlns:p14="http://schemas.microsoft.com/office/powerpoint/2010/main" val="3250794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F3184-DC23-A151-6DEE-B819055E34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86DF73-C7F4-ACFD-59CF-599B9706B5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14E4D1-80B1-2A0A-2192-42C006D1027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36BA660-AC42-0105-E797-F1EA3383BE88}"/>
              </a:ext>
            </a:extLst>
          </p:cNvPr>
          <p:cNvSpPr>
            <a:spLocks noGrp="1"/>
          </p:cNvSpPr>
          <p:nvPr>
            <p:ph type="sldNum" sz="quarter" idx="5"/>
          </p:nvPr>
        </p:nvSpPr>
        <p:spPr/>
        <p:txBody>
          <a:bodyPr/>
          <a:lstStyle/>
          <a:p>
            <a:fld id="{E7A188E9-9D83-41CB-B32E-C371D7EA6567}" type="slidenum">
              <a:rPr lang="sk-SK" smtClean="0"/>
              <a:t>38</a:t>
            </a:fld>
            <a:endParaRPr lang="sk-SK"/>
          </a:p>
        </p:txBody>
      </p:sp>
    </p:spTree>
    <p:extLst>
      <p:ext uri="{BB962C8B-B14F-4D97-AF65-F5344CB8AC3E}">
        <p14:creationId xmlns:p14="http://schemas.microsoft.com/office/powerpoint/2010/main" val="516070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BDFFA-1ED3-11D9-4AE3-C565A9F838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C27774-7A92-7017-3169-25AC58CB14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C443F6-D2BB-DDCF-05B7-C5BAC47715A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1A7D7BA-840A-6823-E8EC-DF9DDF10D72D}"/>
              </a:ext>
            </a:extLst>
          </p:cNvPr>
          <p:cNvSpPr>
            <a:spLocks noGrp="1"/>
          </p:cNvSpPr>
          <p:nvPr>
            <p:ph type="sldNum" sz="quarter" idx="5"/>
          </p:nvPr>
        </p:nvSpPr>
        <p:spPr/>
        <p:txBody>
          <a:bodyPr/>
          <a:lstStyle/>
          <a:p>
            <a:fld id="{E7A188E9-9D83-41CB-B32E-C371D7EA6567}" type="slidenum">
              <a:rPr lang="sk-SK" smtClean="0"/>
              <a:t>7</a:t>
            </a:fld>
            <a:endParaRPr lang="sk-SK"/>
          </a:p>
        </p:txBody>
      </p:sp>
    </p:spTree>
    <p:extLst>
      <p:ext uri="{BB962C8B-B14F-4D97-AF65-F5344CB8AC3E}">
        <p14:creationId xmlns:p14="http://schemas.microsoft.com/office/powerpoint/2010/main" val="667490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3A08F-2B14-4BD1-178F-E277A36A1C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CCEC6-13B8-1528-D73B-C0518EC704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9BCA22-EA9C-C389-1BF4-10B376DDD035}"/>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B732425-03FE-EE50-EFD6-6D96F48EA876}"/>
              </a:ext>
            </a:extLst>
          </p:cNvPr>
          <p:cNvSpPr>
            <a:spLocks noGrp="1"/>
          </p:cNvSpPr>
          <p:nvPr>
            <p:ph type="sldNum" sz="quarter" idx="5"/>
          </p:nvPr>
        </p:nvSpPr>
        <p:spPr/>
        <p:txBody>
          <a:bodyPr/>
          <a:lstStyle/>
          <a:p>
            <a:fld id="{E7A188E9-9D83-41CB-B32E-C371D7EA6567}" type="slidenum">
              <a:rPr lang="sk-SK" smtClean="0"/>
              <a:t>8</a:t>
            </a:fld>
            <a:endParaRPr lang="sk-SK"/>
          </a:p>
        </p:txBody>
      </p:sp>
    </p:spTree>
    <p:extLst>
      <p:ext uri="{BB962C8B-B14F-4D97-AF65-F5344CB8AC3E}">
        <p14:creationId xmlns:p14="http://schemas.microsoft.com/office/powerpoint/2010/main" val="1877489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1E958-EF43-8447-8A57-3B26B49A7E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391A7-461C-77D2-A60A-D0B068AC71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4E4BF9-4208-6685-6C73-3161B9A2FB6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92B181A0-6DA2-8981-15B5-CFA95830ABF8}"/>
              </a:ext>
            </a:extLst>
          </p:cNvPr>
          <p:cNvSpPr>
            <a:spLocks noGrp="1"/>
          </p:cNvSpPr>
          <p:nvPr>
            <p:ph type="sldNum" sz="quarter" idx="5"/>
          </p:nvPr>
        </p:nvSpPr>
        <p:spPr/>
        <p:txBody>
          <a:bodyPr/>
          <a:lstStyle/>
          <a:p>
            <a:fld id="{E7A188E9-9D83-41CB-B32E-C371D7EA6567}" type="slidenum">
              <a:rPr lang="sk-SK" smtClean="0"/>
              <a:t>9</a:t>
            </a:fld>
            <a:endParaRPr lang="sk-SK"/>
          </a:p>
        </p:txBody>
      </p:sp>
    </p:spTree>
    <p:extLst>
      <p:ext uri="{BB962C8B-B14F-4D97-AF65-F5344CB8AC3E}">
        <p14:creationId xmlns:p14="http://schemas.microsoft.com/office/powerpoint/2010/main" val="2178136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39C28-A936-6D00-FF1B-FB8EE6DC3A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60EA9B-6D3F-3F79-66FC-5A4600A548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D67128-09C2-5FAD-27F8-635B132623B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48D71E2-4F59-F4C6-37F1-D7A124C53D89}"/>
              </a:ext>
            </a:extLst>
          </p:cNvPr>
          <p:cNvSpPr>
            <a:spLocks noGrp="1"/>
          </p:cNvSpPr>
          <p:nvPr>
            <p:ph type="sldNum" sz="quarter" idx="5"/>
          </p:nvPr>
        </p:nvSpPr>
        <p:spPr/>
        <p:txBody>
          <a:bodyPr/>
          <a:lstStyle/>
          <a:p>
            <a:fld id="{E7A188E9-9D83-41CB-B32E-C371D7EA6567}" type="slidenum">
              <a:rPr lang="sk-SK" smtClean="0"/>
              <a:t>10</a:t>
            </a:fld>
            <a:endParaRPr lang="sk-SK"/>
          </a:p>
        </p:txBody>
      </p:sp>
    </p:spTree>
    <p:extLst>
      <p:ext uri="{BB962C8B-B14F-4D97-AF65-F5344CB8AC3E}">
        <p14:creationId xmlns:p14="http://schemas.microsoft.com/office/powerpoint/2010/main" val="2949135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4E779-3A18-DA8B-CE67-1EA9DCD53C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4834B0-94A0-F0D5-65A5-4840ABF042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0E4E7F-E9CC-3FD0-03F5-E674601BFCB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D8178663-C3AD-4897-734B-E57C8FDDDDEE}"/>
              </a:ext>
            </a:extLst>
          </p:cNvPr>
          <p:cNvSpPr>
            <a:spLocks noGrp="1"/>
          </p:cNvSpPr>
          <p:nvPr>
            <p:ph type="sldNum" sz="quarter" idx="5"/>
          </p:nvPr>
        </p:nvSpPr>
        <p:spPr/>
        <p:txBody>
          <a:bodyPr/>
          <a:lstStyle/>
          <a:p>
            <a:fld id="{E7A188E9-9D83-41CB-B32E-C371D7EA6567}" type="slidenum">
              <a:rPr lang="sk-SK" smtClean="0"/>
              <a:t>11</a:t>
            </a:fld>
            <a:endParaRPr lang="sk-SK"/>
          </a:p>
        </p:txBody>
      </p:sp>
    </p:spTree>
    <p:extLst>
      <p:ext uri="{BB962C8B-B14F-4D97-AF65-F5344CB8AC3E}">
        <p14:creationId xmlns:p14="http://schemas.microsoft.com/office/powerpoint/2010/main" val="1589850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046C9-9DF9-8B53-CBFE-820440AB33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C2449-DDAB-92E6-9329-129DBA6BF8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D43513-CF2B-64EB-AF2C-A4993CE2A1B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5DBCB31-49BF-86FB-76CA-8DA1011282DB}"/>
              </a:ext>
            </a:extLst>
          </p:cNvPr>
          <p:cNvSpPr>
            <a:spLocks noGrp="1"/>
          </p:cNvSpPr>
          <p:nvPr>
            <p:ph type="sldNum" sz="quarter" idx="5"/>
          </p:nvPr>
        </p:nvSpPr>
        <p:spPr/>
        <p:txBody>
          <a:bodyPr/>
          <a:lstStyle/>
          <a:p>
            <a:fld id="{E7A188E9-9D83-41CB-B32E-C371D7EA6567}" type="slidenum">
              <a:rPr lang="sk-SK" smtClean="0"/>
              <a:t>12</a:t>
            </a:fld>
            <a:endParaRPr lang="sk-SK"/>
          </a:p>
        </p:txBody>
      </p:sp>
    </p:spTree>
    <p:extLst>
      <p:ext uri="{BB962C8B-B14F-4D97-AF65-F5344CB8AC3E}">
        <p14:creationId xmlns:p14="http://schemas.microsoft.com/office/powerpoint/2010/main" val="1333747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3C3E0-0D97-254A-150C-0D8F10DC8E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k-SK"/>
          </a:p>
        </p:txBody>
      </p:sp>
      <p:sp>
        <p:nvSpPr>
          <p:cNvPr id="3" name="Subtitle 2">
            <a:extLst>
              <a:ext uri="{FF2B5EF4-FFF2-40B4-BE49-F238E27FC236}">
                <a16:creationId xmlns:a16="http://schemas.microsoft.com/office/drawing/2014/main" id="{717AD55A-BC1B-46E0-9F5A-0FA9212DDA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k-SK"/>
          </a:p>
        </p:txBody>
      </p:sp>
      <p:sp>
        <p:nvSpPr>
          <p:cNvPr id="4" name="Date Placeholder 3">
            <a:extLst>
              <a:ext uri="{FF2B5EF4-FFF2-40B4-BE49-F238E27FC236}">
                <a16:creationId xmlns:a16="http://schemas.microsoft.com/office/drawing/2014/main" id="{38CA9CAA-9165-0711-B0E2-9949F2D3D3E6}"/>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5" name="Footer Placeholder 4">
            <a:extLst>
              <a:ext uri="{FF2B5EF4-FFF2-40B4-BE49-F238E27FC236}">
                <a16:creationId xmlns:a16="http://schemas.microsoft.com/office/drawing/2014/main" id="{F605D356-F7EA-B119-34D5-4FB5606849B3}"/>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A292205A-274A-F432-8FE4-D927BDD223C5}"/>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2232700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1587D-45C5-8D05-BAAC-F0CA688950F2}"/>
              </a:ext>
            </a:extLst>
          </p:cNvPr>
          <p:cNvSpPr>
            <a:spLocks noGrp="1"/>
          </p:cNvSpPr>
          <p:nvPr>
            <p:ph type="title"/>
          </p:nvPr>
        </p:nvSpPr>
        <p:spPr/>
        <p:txBody>
          <a:bodyPr/>
          <a:lstStyle/>
          <a:p>
            <a:r>
              <a:rPr lang="en-US"/>
              <a:t>Click to edit Master title style</a:t>
            </a:r>
            <a:endParaRPr lang="sk-SK"/>
          </a:p>
        </p:txBody>
      </p:sp>
      <p:sp>
        <p:nvSpPr>
          <p:cNvPr id="3" name="Vertical Text Placeholder 2">
            <a:extLst>
              <a:ext uri="{FF2B5EF4-FFF2-40B4-BE49-F238E27FC236}">
                <a16:creationId xmlns:a16="http://schemas.microsoft.com/office/drawing/2014/main" id="{415AE804-A414-AEC6-8268-5AF04633CA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0A0923CA-7768-0897-ED2B-727DE2E0EF57}"/>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5" name="Footer Placeholder 4">
            <a:extLst>
              <a:ext uri="{FF2B5EF4-FFF2-40B4-BE49-F238E27FC236}">
                <a16:creationId xmlns:a16="http://schemas.microsoft.com/office/drawing/2014/main" id="{95013139-AFE6-3AF3-E3B9-3AAA5763D91B}"/>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474F395E-5B7D-CA21-995A-7DB57FECE3DF}"/>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1261206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FD295F-F0D8-5868-4CA2-6764DF8D3C2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k-SK"/>
          </a:p>
        </p:txBody>
      </p:sp>
      <p:sp>
        <p:nvSpPr>
          <p:cNvPr id="3" name="Vertical Text Placeholder 2">
            <a:extLst>
              <a:ext uri="{FF2B5EF4-FFF2-40B4-BE49-F238E27FC236}">
                <a16:creationId xmlns:a16="http://schemas.microsoft.com/office/drawing/2014/main" id="{C5DCDE16-3D57-19E4-4F4E-ADFE45FF2F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036B38CB-89CE-C026-5129-29557B404776}"/>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5" name="Footer Placeholder 4">
            <a:extLst>
              <a:ext uri="{FF2B5EF4-FFF2-40B4-BE49-F238E27FC236}">
                <a16:creationId xmlns:a16="http://schemas.microsoft.com/office/drawing/2014/main" id="{8234D923-BD0D-B7AC-9BAC-E371C46BFE58}"/>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BF6CF19B-36D9-BC8F-603B-5A24D3A772B4}"/>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982852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BD1C5-2361-8B8C-5628-951D7080B99C}"/>
              </a:ext>
            </a:extLst>
          </p:cNvPr>
          <p:cNvSpPr>
            <a:spLocks noGrp="1"/>
          </p:cNvSpPr>
          <p:nvPr>
            <p:ph type="title"/>
          </p:nvPr>
        </p:nvSpPr>
        <p:spPr/>
        <p:txBody>
          <a:bodyPr/>
          <a:lstStyle/>
          <a:p>
            <a:r>
              <a:rPr lang="en-US"/>
              <a:t>Click to edit Master title style</a:t>
            </a:r>
            <a:endParaRPr lang="sk-SK"/>
          </a:p>
        </p:txBody>
      </p:sp>
      <p:sp>
        <p:nvSpPr>
          <p:cNvPr id="3" name="Content Placeholder 2">
            <a:extLst>
              <a:ext uri="{FF2B5EF4-FFF2-40B4-BE49-F238E27FC236}">
                <a16:creationId xmlns:a16="http://schemas.microsoft.com/office/drawing/2014/main" id="{48845CEF-89AD-42C7-7E73-6027F6452D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51703ED6-991D-2A6F-B458-0EC99A33F34A}"/>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5" name="Footer Placeholder 4">
            <a:extLst>
              <a:ext uri="{FF2B5EF4-FFF2-40B4-BE49-F238E27FC236}">
                <a16:creationId xmlns:a16="http://schemas.microsoft.com/office/drawing/2014/main" id="{0DAA31A7-2D4C-3FCA-8295-65F47DA25534}"/>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CD676B08-F4E4-6020-2522-EE5E6FBB27A1}"/>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2156193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38E3D-F3F7-3E0D-1B66-5B2D0D2030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k-SK"/>
          </a:p>
        </p:txBody>
      </p:sp>
      <p:sp>
        <p:nvSpPr>
          <p:cNvPr id="3" name="Text Placeholder 2">
            <a:extLst>
              <a:ext uri="{FF2B5EF4-FFF2-40B4-BE49-F238E27FC236}">
                <a16:creationId xmlns:a16="http://schemas.microsoft.com/office/drawing/2014/main" id="{9C3D3DBF-A85B-4E83-8B14-83CB9AC3AFC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0ED272-C2F1-C31A-A4B8-C70D5B0FB8C0}"/>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5" name="Footer Placeholder 4">
            <a:extLst>
              <a:ext uri="{FF2B5EF4-FFF2-40B4-BE49-F238E27FC236}">
                <a16:creationId xmlns:a16="http://schemas.microsoft.com/office/drawing/2014/main" id="{654FF741-50A9-B8E3-8B66-E7BF7B744D12}"/>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D5BD786C-E92F-DBFA-81C6-3A69783C4F11}"/>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3595111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E6CDD-2F7F-AE52-4914-4913CEA5CDA7}"/>
              </a:ext>
            </a:extLst>
          </p:cNvPr>
          <p:cNvSpPr>
            <a:spLocks noGrp="1"/>
          </p:cNvSpPr>
          <p:nvPr>
            <p:ph type="title"/>
          </p:nvPr>
        </p:nvSpPr>
        <p:spPr/>
        <p:txBody>
          <a:bodyPr/>
          <a:lstStyle/>
          <a:p>
            <a:r>
              <a:rPr lang="en-US"/>
              <a:t>Click to edit Master title style</a:t>
            </a:r>
            <a:endParaRPr lang="sk-SK"/>
          </a:p>
        </p:txBody>
      </p:sp>
      <p:sp>
        <p:nvSpPr>
          <p:cNvPr id="3" name="Content Placeholder 2">
            <a:extLst>
              <a:ext uri="{FF2B5EF4-FFF2-40B4-BE49-F238E27FC236}">
                <a16:creationId xmlns:a16="http://schemas.microsoft.com/office/drawing/2014/main" id="{F706F793-EA9F-BCEB-24DF-79601D5F58C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Content Placeholder 3">
            <a:extLst>
              <a:ext uri="{FF2B5EF4-FFF2-40B4-BE49-F238E27FC236}">
                <a16:creationId xmlns:a16="http://schemas.microsoft.com/office/drawing/2014/main" id="{CF6530A8-F409-078F-3EF0-397DE7A1C7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5" name="Date Placeholder 4">
            <a:extLst>
              <a:ext uri="{FF2B5EF4-FFF2-40B4-BE49-F238E27FC236}">
                <a16:creationId xmlns:a16="http://schemas.microsoft.com/office/drawing/2014/main" id="{94763446-EB4E-1BE5-0963-A819D002449F}"/>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6" name="Footer Placeholder 5">
            <a:extLst>
              <a:ext uri="{FF2B5EF4-FFF2-40B4-BE49-F238E27FC236}">
                <a16:creationId xmlns:a16="http://schemas.microsoft.com/office/drawing/2014/main" id="{65D8CDC0-F86C-7C3F-1753-8B89B01ECF89}"/>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CE5EC9EA-B5E1-9D0D-7DCB-8A4B6E72CD60}"/>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100271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F7B63-4704-A08D-EDC2-3E14B20056EE}"/>
              </a:ext>
            </a:extLst>
          </p:cNvPr>
          <p:cNvSpPr>
            <a:spLocks noGrp="1"/>
          </p:cNvSpPr>
          <p:nvPr>
            <p:ph type="title"/>
          </p:nvPr>
        </p:nvSpPr>
        <p:spPr>
          <a:xfrm>
            <a:off x="839788" y="365125"/>
            <a:ext cx="10515600" cy="1325563"/>
          </a:xfrm>
        </p:spPr>
        <p:txBody>
          <a:bodyPr/>
          <a:lstStyle/>
          <a:p>
            <a:r>
              <a:rPr lang="en-US"/>
              <a:t>Click to edit Master title style</a:t>
            </a:r>
            <a:endParaRPr lang="sk-SK"/>
          </a:p>
        </p:txBody>
      </p:sp>
      <p:sp>
        <p:nvSpPr>
          <p:cNvPr id="3" name="Text Placeholder 2">
            <a:extLst>
              <a:ext uri="{FF2B5EF4-FFF2-40B4-BE49-F238E27FC236}">
                <a16:creationId xmlns:a16="http://schemas.microsoft.com/office/drawing/2014/main" id="{FC26C7BE-F415-8B22-2CA4-55AF849B6F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03993D-B617-5AD6-32A8-70A248AA187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5" name="Text Placeholder 4">
            <a:extLst>
              <a:ext uri="{FF2B5EF4-FFF2-40B4-BE49-F238E27FC236}">
                <a16:creationId xmlns:a16="http://schemas.microsoft.com/office/drawing/2014/main" id="{66318552-07F0-D66E-6D35-6E86749519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BE3874-3FCD-9716-6961-62B0C7C8A3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7" name="Date Placeholder 6">
            <a:extLst>
              <a:ext uri="{FF2B5EF4-FFF2-40B4-BE49-F238E27FC236}">
                <a16:creationId xmlns:a16="http://schemas.microsoft.com/office/drawing/2014/main" id="{C6D8BE81-C8F8-A849-D274-D35977932CE7}"/>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8" name="Footer Placeholder 7">
            <a:extLst>
              <a:ext uri="{FF2B5EF4-FFF2-40B4-BE49-F238E27FC236}">
                <a16:creationId xmlns:a16="http://schemas.microsoft.com/office/drawing/2014/main" id="{CD930EF7-BAF1-8300-C0D7-BCB14F932765}"/>
              </a:ext>
            </a:extLst>
          </p:cNvPr>
          <p:cNvSpPr>
            <a:spLocks noGrp="1"/>
          </p:cNvSpPr>
          <p:nvPr>
            <p:ph type="ftr" sz="quarter" idx="11"/>
          </p:nvPr>
        </p:nvSpPr>
        <p:spPr/>
        <p:txBody>
          <a:bodyPr/>
          <a:lstStyle/>
          <a:p>
            <a:endParaRPr lang="sk-SK"/>
          </a:p>
        </p:txBody>
      </p:sp>
      <p:sp>
        <p:nvSpPr>
          <p:cNvPr id="9" name="Slide Number Placeholder 8">
            <a:extLst>
              <a:ext uri="{FF2B5EF4-FFF2-40B4-BE49-F238E27FC236}">
                <a16:creationId xmlns:a16="http://schemas.microsoft.com/office/drawing/2014/main" id="{8BA09E64-B74A-E7E3-4C57-A5C3A6C12281}"/>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3938792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C54EC-1AAE-7C25-51ED-86A19523932B}"/>
              </a:ext>
            </a:extLst>
          </p:cNvPr>
          <p:cNvSpPr>
            <a:spLocks noGrp="1"/>
          </p:cNvSpPr>
          <p:nvPr>
            <p:ph type="title"/>
          </p:nvPr>
        </p:nvSpPr>
        <p:spPr/>
        <p:txBody>
          <a:bodyPr/>
          <a:lstStyle/>
          <a:p>
            <a:r>
              <a:rPr lang="en-US"/>
              <a:t>Click to edit Master title style</a:t>
            </a:r>
            <a:endParaRPr lang="sk-SK"/>
          </a:p>
        </p:txBody>
      </p:sp>
      <p:sp>
        <p:nvSpPr>
          <p:cNvPr id="3" name="Date Placeholder 2">
            <a:extLst>
              <a:ext uri="{FF2B5EF4-FFF2-40B4-BE49-F238E27FC236}">
                <a16:creationId xmlns:a16="http://schemas.microsoft.com/office/drawing/2014/main" id="{556710C4-5216-37FF-3B6B-63EB76BACFF3}"/>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4" name="Footer Placeholder 3">
            <a:extLst>
              <a:ext uri="{FF2B5EF4-FFF2-40B4-BE49-F238E27FC236}">
                <a16:creationId xmlns:a16="http://schemas.microsoft.com/office/drawing/2014/main" id="{7E6BD301-AE1A-6907-8A91-22991054A9EC}"/>
              </a:ext>
            </a:extLst>
          </p:cNvPr>
          <p:cNvSpPr>
            <a:spLocks noGrp="1"/>
          </p:cNvSpPr>
          <p:nvPr>
            <p:ph type="ftr" sz="quarter" idx="11"/>
          </p:nvPr>
        </p:nvSpPr>
        <p:spPr/>
        <p:txBody>
          <a:bodyPr/>
          <a:lstStyle/>
          <a:p>
            <a:endParaRPr lang="sk-SK"/>
          </a:p>
        </p:txBody>
      </p:sp>
      <p:sp>
        <p:nvSpPr>
          <p:cNvPr id="5" name="Slide Number Placeholder 4">
            <a:extLst>
              <a:ext uri="{FF2B5EF4-FFF2-40B4-BE49-F238E27FC236}">
                <a16:creationId xmlns:a16="http://schemas.microsoft.com/office/drawing/2014/main" id="{8678B6A1-691A-CA45-906E-335AB4C35465}"/>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2627656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74E818-ADE5-14FA-B8C7-EAE04B6E8861}"/>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3" name="Footer Placeholder 2">
            <a:extLst>
              <a:ext uri="{FF2B5EF4-FFF2-40B4-BE49-F238E27FC236}">
                <a16:creationId xmlns:a16="http://schemas.microsoft.com/office/drawing/2014/main" id="{33DF66CB-5B26-1AB5-A596-B02BD496359B}"/>
              </a:ext>
            </a:extLst>
          </p:cNvPr>
          <p:cNvSpPr>
            <a:spLocks noGrp="1"/>
          </p:cNvSpPr>
          <p:nvPr>
            <p:ph type="ftr" sz="quarter" idx="11"/>
          </p:nvPr>
        </p:nvSpPr>
        <p:spPr/>
        <p:txBody>
          <a:bodyPr/>
          <a:lstStyle/>
          <a:p>
            <a:endParaRPr lang="sk-SK"/>
          </a:p>
        </p:txBody>
      </p:sp>
      <p:sp>
        <p:nvSpPr>
          <p:cNvPr id="4" name="Slide Number Placeholder 3">
            <a:extLst>
              <a:ext uri="{FF2B5EF4-FFF2-40B4-BE49-F238E27FC236}">
                <a16:creationId xmlns:a16="http://schemas.microsoft.com/office/drawing/2014/main" id="{76447D33-482B-6023-2F0D-09B1903A1FF6}"/>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183108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E958D-0352-FCDD-CE86-F01FF898A2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k-SK"/>
          </a:p>
        </p:txBody>
      </p:sp>
      <p:sp>
        <p:nvSpPr>
          <p:cNvPr id="3" name="Content Placeholder 2">
            <a:extLst>
              <a:ext uri="{FF2B5EF4-FFF2-40B4-BE49-F238E27FC236}">
                <a16:creationId xmlns:a16="http://schemas.microsoft.com/office/drawing/2014/main" id="{B2370F2B-BBB8-BBEC-F5C3-6503FA7994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Text Placeholder 3">
            <a:extLst>
              <a:ext uri="{FF2B5EF4-FFF2-40B4-BE49-F238E27FC236}">
                <a16:creationId xmlns:a16="http://schemas.microsoft.com/office/drawing/2014/main" id="{E616FB72-75ED-B03B-81F9-E723DD763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1CF399-5914-652B-AE28-45247E8BE21B}"/>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6" name="Footer Placeholder 5">
            <a:extLst>
              <a:ext uri="{FF2B5EF4-FFF2-40B4-BE49-F238E27FC236}">
                <a16:creationId xmlns:a16="http://schemas.microsoft.com/office/drawing/2014/main" id="{6703E921-F99C-CCC6-2D83-100EDFE20879}"/>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94066D64-9EC2-F50C-524C-A8BA5B1204EC}"/>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2844821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B664A-C4A3-DA32-CD7F-0954ACC2CB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k-SK"/>
          </a:p>
        </p:txBody>
      </p:sp>
      <p:sp>
        <p:nvSpPr>
          <p:cNvPr id="3" name="Picture Placeholder 2">
            <a:extLst>
              <a:ext uri="{FF2B5EF4-FFF2-40B4-BE49-F238E27FC236}">
                <a16:creationId xmlns:a16="http://schemas.microsoft.com/office/drawing/2014/main" id="{A14D4D63-6D6D-A70C-2B2C-9223123757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Text Placeholder 3">
            <a:extLst>
              <a:ext uri="{FF2B5EF4-FFF2-40B4-BE49-F238E27FC236}">
                <a16:creationId xmlns:a16="http://schemas.microsoft.com/office/drawing/2014/main" id="{01003EC4-3088-0E77-88D6-F8FCE0AFED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6257CA-DBDB-2837-958D-39C3F0915FDB}"/>
              </a:ext>
            </a:extLst>
          </p:cNvPr>
          <p:cNvSpPr>
            <a:spLocks noGrp="1"/>
          </p:cNvSpPr>
          <p:nvPr>
            <p:ph type="dt" sz="half" idx="10"/>
          </p:nvPr>
        </p:nvSpPr>
        <p:spPr/>
        <p:txBody>
          <a:bodyPr/>
          <a:lstStyle/>
          <a:p>
            <a:fld id="{2F7107CE-6440-4DD3-AC42-C7FF92E8130D}" type="datetimeFigureOut">
              <a:rPr lang="sk-SK" smtClean="0"/>
              <a:t>25. 5. 2026</a:t>
            </a:fld>
            <a:endParaRPr lang="sk-SK"/>
          </a:p>
        </p:txBody>
      </p:sp>
      <p:sp>
        <p:nvSpPr>
          <p:cNvPr id="6" name="Footer Placeholder 5">
            <a:extLst>
              <a:ext uri="{FF2B5EF4-FFF2-40B4-BE49-F238E27FC236}">
                <a16:creationId xmlns:a16="http://schemas.microsoft.com/office/drawing/2014/main" id="{EC55D86F-F2D4-E026-94A1-92EAD1F74EC6}"/>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9D32C720-C18F-F317-925A-00645267E799}"/>
              </a:ext>
            </a:extLst>
          </p:cNvPr>
          <p:cNvSpPr>
            <a:spLocks noGrp="1"/>
          </p:cNvSpPr>
          <p:nvPr>
            <p:ph type="sldNum" sz="quarter" idx="12"/>
          </p:nvPr>
        </p:nvSpPr>
        <p:spPr/>
        <p:txBody>
          <a:bodyPr/>
          <a:lstStyle/>
          <a:p>
            <a:fld id="{6CFCB61E-E627-4AB2-B9C1-FD3B7AC395CB}" type="slidenum">
              <a:rPr lang="sk-SK" smtClean="0"/>
              <a:t>‹#›</a:t>
            </a:fld>
            <a:endParaRPr lang="sk-SK"/>
          </a:p>
        </p:txBody>
      </p:sp>
    </p:spTree>
    <p:extLst>
      <p:ext uri="{BB962C8B-B14F-4D97-AF65-F5344CB8AC3E}">
        <p14:creationId xmlns:p14="http://schemas.microsoft.com/office/powerpoint/2010/main" val="1789319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439C71-923F-FEBC-C5DB-BB25738441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k-SK"/>
          </a:p>
        </p:txBody>
      </p:sp>
      <p:sp>
        <p:nvSpPr>
          <p:cNvPr id="3" name="Text Placeholder 2">
            <a:extLst>
              <a:ext uri="{FF2B5EF4-FFF2-40B4-BE49-F238E27FC236}">
                <a16:creationId xmlns:a16="http://schemas.microsoft.com/office/drawing/2014/main" id="{F15D5B28-2782-1304-D920-4D383DC69F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06BA35A9-6AF2-73C4-2B8D-C65B0F09B5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F7107CE-6440-4DD3-AC42-C7FF92E8130D}" type="datetimeFigureOut">
              <a:rPr lang="sk-SK" smtClean="0"/>
              <a:t>25. 5. 2026</a:t>
            </a:fld>
            <a:endParaRPr lang="sk-SK"/>
          </a:p>
        </p:txBody>
      </p:sp>
      <p:sp>
        <p:nvSpPr>
          <p:cNvPr id="5" name="Footer Placeholder 4">
            <a:extLst>
              <a:ext uri="{FF2B5EF4-FFF2-40B4-BE49-F238E27FC236}">
                <a16:creationId xmlns:a16="http://schemas.microsoft.com/office/drawing/2014/main" id="{7F088050-135F-6B0A-54AC-841F1F7AF0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k-SK"/>
          </a:p>
        </p:txBody>
      </p:sp>
      <p:sp>
        <p:nvSpPr>
          <p:cNvPr id="6" name="Slide Number Placeholder 5">
            <a:extLst>
              <a:ext uri="{FF2B5EF4-FFF2-40B4-BE49-F238E27FC236}">
                <a16:creationId xmlns:a16="http://schemas.microsoft.com/office/drawing/2014/main" id="{17B74EB9-CCED-2A1B-9249-9B417E593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FCB61E-E627-4AB2-B9C1-FD3B7AC395CB}" type="slidenum">
              <a:rPr lang="sk-SK" smtClean="0"/>
              <a:t>‹#›</a:t>
            </a:fld>
            <a:endParaRPr lang="sk-SK"/>
          </a:p>
        </p:txBody>
      </p:sp>
    </p:spTree>
    <p:extLst>
      <p:ext uri="{BB962C8B-B14F-4D97-AF65-F5344CB8AC3E}">
        <p14:creationId xmlns:p14="http://schemas.microsoft.com/office/powerpoint/2010/main" val="3891437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181C8-A71D-7E98-C22F-0753E8849FC6}"/>
              </a:ext>
            </a:extLst>
          </p:cNvPr>
          <p:cNvSpPr>
            <a:spLocks noGrp="1"/>
          </p:cNvSpPr>
          <p:nvPr>
            <p:ph type="ctrTitle"/>
          </p:nvPr>
        </p:nvSpPr>
        <p:spPr/>
        <p:txBody>
          <a:bodyPr>
            <a:normAutofit fontScale="90000"/>
          </a:bodyPr>
          <a:lstStyle/>
          <a:p>
            <a:r>
              <a:rPr lang="sk-SK" dirty="0"/>
              <a:t>Návod na základné úkony pre testovanie validátorov topológie</a:t>
            </a:r>
          </a:p>
        </p:txBody>
      </p:sp>
      <p:sp>
        <p:nvSpPr>
          <p:cNvPr id="3" name="Subtitle 2">
            <a:extLst>
              <a:ext uri="{FF2B5EF4-FFF2-40B4-BE49-F238E27FC236}">
                <a16:creationId xmlns:a16="http://schemas.microsoft.com/office/drawing/2014/main" id="{A1AA0343-CDB0-02F8-0AF2-8A73891024BD}"/>
              </a:ext>
            </a:extLst>
          </p:cNvPr>
          <p:cNvSpPr>
            <a:spLocks noGrp="1"/>
          </p:cNvSpPr>
          <p:nvPr>
            <p:ph type="subTitle" idx="1"/>
          </p:nvPr>
        </p:nvSpPr>
        <p:spPr>
          <a:xfrm>
            <a:off x="1524000" y="4095750"/>
            <a:ext cx="9144000" cy="1162050"/>
          </a:xfrm>
        </p:spPr>
        <p:txBody>
          <a:bodyPr/>
          <a:lstStyle/>
          <a:p>
            <a:pPr algn="l"/>
            <a:r>
              <a:rPr lang="sk-SK" dirty="0"/>
              <a:t>Autor: Jakub Fuska, Úrad pre územné plánovanie a výstavbu</a:t>
            </a:r>
          </a:p>
          <a:p>
            <a:pPr algn="l"/>
            <a:r>
              <a:rPr lang="sk-SK" dirty="0"/>
              <a:t>Dátum: marec 2026</a:t>
            </a:r>
          </a:p>
        </p:txBody>
      </p:sp>
    </p:spTree>
    <p:extLst>
      <p:ext uri="{BB962C8B-B14F-4D97-AF65-F5344CB8AC3E}">
        <p14:creationId xmlns:p14="http://schemas.microsoft.com/office/powerpoint/2010/main" val="3119646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4CC78-9A7F-B6AB-0522-3BF64071B1D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79FE945-7E06-4293-F0E1-F35DFAD7221C}"/>
              </a:ext>
            </a:extLst>
          </p:cNvPr>
          <p:cNvPicPr>
            <a:picLocks noChangeAspect="1"/>
          </p:cNvPicPr>
          <p:nvPr/>
        </p:nvPicPr>
        <p:blipFill>
          <a:blip r:embed="rId3"/>
          <a:stretch>
            <a:fillRect/>
          </a:stretch>
        </p:blipFill>
        <p:spPr>
          <a:xfrm>
            <a:off x="354982" y="1884304"/>
            <a:ext cx="8908868" cy="4803998"/>
          </a:xfrm>
          <a:prstGeom prst="rect">
            <a:avLst/>
          </a:prstGeom>
        </p:spPr>
      </p:pic>
      <p:sp>
        <p:nvSpPr>
          <p:cNvPr id="4" name="TextBox 3">
            <a:extLst>
              <a:ext uri="{FF2B5EF4-FFF2-40B4-BE49-F238E27FC236}">
                <a16:creationId xmlns:a16="http://schemas.microsoft.com/office/drawing/2014/main" id="{4D243D56-7A8F-689C-6E03-F49D661FEAE2}"/>
              </a:ext>
            </a:extLst>
          </p:cNvPr>
          <p:cNvSpPr txBox="1"/>
          <p:nvPr/>
        </p:nvSpPr>
        <p:spPr>
          <a:xfrm>
            <a:off x="5664926" y="826758"/>
            <a:ext cx="5839097" cy="646331"/>
          </a:xfrm>
          <a:prstGeom prst="rect">
            <a:avLst/>
          </a:prstGeom>
          <a:noFill/>
          <a:ln>
            <a:solidFill>
              <a:srgbClr val="FF0000"/>
            </a:solidFill>
          </a:ln>
        </p:spPr>
        <p:txBody>
          <a:bodyPr wrap="square" rtlCol="0">
            <a:spAutoFit/>
          </a:bodyPr>
          <a:lstStyle/>
          <a:p>
            <a:r>
              <a:rPr lang="sk-SK" dirty="0">
                <a:solidFill>
                  <a:srgbClr val="FF0000"/>
                </a:solidFill>
              </a:rPr>
              <a:t>Otvoriť skopírovaný </a:t>
            </a:r>
            <a:r>
              <a:rPr lang="sk-SK" u="sng" dirty="0">
                <a:solidFill>
                  <a:srgbClr val="FF0000"/>
                </a:solidFill>
              </a:rPr>
              <a:t>„projekt pre spúšťanie validátorov“</a:t>
            </a:r>
            <a:r>
              <a:rPr lang="sk-SK" dirty="0">
                <a:solidFill>
                  <a:srgbClr val="FF0000"/>
                </a:solidFill>
              </a:rPr>
              <a:t> z priečinku s dátami </a:t>
            </a:r>
            <a:r>
              <a:rPr lang="sk-SK" b="1" dirty="0">
                <a:solidFill>
                  <a:srgbClr val="FF0000"/>
                </a:solidFill>
              </a:rPr>
              <a:t>„svojho vlastného projektu“ </a:t>
            </a:r>
            <a:endParaRPr lang="sk-SK" dirty="0">
              <a:solidFill>
                <a:srgbClr val="FF0000"/>
              </a:solidFill>
            </a:endParaRPr>
          </a:p>
        </p:txBody>
      </p:sp>
      <p:cxnSp>
        <p:nvCxnSpPr>
          <p:cNvPr id="5" name="Straight Arrow Connector 4">
            <a:extLst>
              <a:ext uri="{FF2B5EF4-FFF2-40B4-BE49-F238E27FC236}">
                <a16:creationId xmlns:a16="http://schemas.microsoft.com/office/drawing/2014/main" id="{288EC272-AB45-8B69-15AD-9932E7C34167}"/>
              </a:ext>
            </a:extLst>
          </p:cNvPr>
          <p:cNvCxnSpPr>
            <a:cxnSpLocks/>
            <a:stCxn id="4" idx="2"/>
          </p:cNvCxnSpPr>
          <p:nvPr/>
        </p:nvCxnSpPr>
        <p:spPr>
          <a:xfrm flipH="1">
            <a:off x="7524206" y="1473089"/>
            <a:ext cx="1060269" cy="204517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74D6F720-6C2B-A0D8-4E88-B8DD20526996}"/>
              </a:ext>
            </a:extLst>
          </p:cNvPr>
          <p:cNvCxnSpPr>
            <a:cxnSpLocks/>
            <a:stCxn id="4" idx="2"/>
          </p:cNvCxnSpPr>
          <p:nvPr/>
        </p:nvCxnSpPr>
        <p:spPr>
          <a:xfrm flipH="1">
            <a:off x="6233267" y="1473089"/>
            <a:ext cx="2351208" cy="53859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059B4C64-F542-D46F-7C10-93444601DF3C}"/>
              </a:ext>
            </a:extLst>
          </p:cNvPr>
          <p:cNvSpPr/>
          <p:nvPr/>
        </p:nvSpPr>
        <p:spPr>
          <a:xfrm>
            <a:off x="228674" y="2345968"/>
            <a:ext cx="6004593" cy="434233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2" name="Straight Arrow Connector 11">
            <a:extLst>
              <a:ext uri="{FF2B5EF4-FFF2-40B4-BE49-F238E27FC236}">
                <a16:creationId xmlns:a16="http://schemas.microsoft.com/office/drawing/2014/main" id="{B7869467-8D89-8C99-06B0-0E68DFA9ED02}"/>
              </a:ext>
            </a:extLst>
          </p:cNvPr>
          <p:cNvCxnSpPr>
            <a:cxnSpLocks/>
            <a:endCxn id="7" idx="3"/>
          </p:cNvCxnSpPr>
          <p:nvPr/>
        </p:nvCxnSpPr>
        <p:spPr>
          <a:xfrm flipH="1">
            <a:off x="6233267" y="3765278"/>
            <a:ext cx="551881" cy="75185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0" name="Title 1">
            <a:extLst>
              <a:ext uri="{FF2B5EF4-FFF2-40B4-BE49-F238E27FC236}">
                <a16:creationId xmlns:a16="http://schemas.microsoft.com/office/drawing/2014/main" id="{8C56FEEB-120F-A8E2-3F1A-F62F7FAF0B03}"/>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Tree>
    <p:extLst>
      <p:ext uri="{BB962C8B-B14F-4D97-AF65-F5344CB8AC3E}">
        <p14:creationId xmlns:p14="http://schemas.microsoft.com/office/powerpoint/2010/main" val="1768935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FE617-2CBF-CF40-EFE0-3AB5BF2B924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06DB74B-379B-FF41-9073-2C5F05A7CB44}"/>
              </a:ext>
            </a:extLst>
          </p:cNvPr>
          <p:cNvPicPr>
            <a:picLocks noChangeAspect="1"/>
          </p:cNvPicPr>
          <p:nvPr/>
        </p:nvPicPr>
        <p:blipFill>
          <a:blip r:embed="rId3"/>
          <a:stretch>
            <a:fillRect/>
          </a:stretch>
        </p:blipFill>
        <p:spPr>
          <a:xfrm>
            <a:off x="354982" y="1884304"/>
            <a:ext cx="8908868" cy="4803998"/>
          </a:xfrm>
          <a:prstGeom prst="rect">
            <a:avLst/>
          </a:prstGeom>
        </p:spPr>
      </p:pic>
      <p:sp>
        <p:nvSpPr>
          <p:cNvPr id="4" name="TextBox 3">
            <a:extLst>
              <a:ext uri="{FF2B5EF4-FFF2-40B4-BE49-F238E27FC236}">
                <a16:creationId xmlns:a16="http://schemas.microsoft.com/office/drawing/2014/main" id="{13D5EDBD-8295-BF05-112A-14BD2746599F}"/>
              </a:ext>
            </a:extLst>
          </p:cNvPr>
          <p:cNvSpPr txBox="1"/>
          <p:nvPr/>
        </p:nvSpPr>
        <p:spPr>
          <a:xfrm>
            <a:off x="5664926" y="826758"/>
            <a:ext cx="5839097" cy="923330"/>
          </a:xfrm>
          <a:prstGeom prst="rect">
            <a:avLst/>
          </a:prstGeom>
          <a:noFill/>
          <a:ln>
            <a:solidFill>
              <a:srgbClr val="FF0000"/>
            </a:solidFill>
          </a:ln>
        </p:spPr>
        <p:txBody>
          <a:bodyPr wrap="square" rtlCol="0">
            <a:spAutoFit/>
          </a:bodyPr>
          <a:lstStyle/>
          <a:p>
            <a:r>
              <a:rPr lang="sk-SK" dirty="0">
                <a:solidFill>
                  <a:srgbClr val="FF0000"/>
                </a:solidFill>
              </a:rPr>
              <a:t>V </a:t>
            </a:r>
            <a:r>
              <a:rPr lang="sk-SK" u="sng" dirty="0">
                <a:solidFill>
                  <a:srgbClr val="FF0000"/>
                </a:solidFill>
              </a:rPr>
              <a:t>„projekte pre spúšťanie validátorov“</a:t>
            </a:r>
            <a:r>
              <a:rPr lang="sk-SK" dirty="0">
                <a:solidFill>
                  <a:srgbClr val="FF0000"/>
                </a:solidFill>
              </a:rPr>
              <a:t> sa objaví hlásenie o chýbajúcich vrstvách (1.): vrstvy treba v projekte ponechať (2.)</a:t>
            </a:r>
          </a:p>
        </p:txBody>
      </p:sp>
      <p:cxnSp>
        <p:nvCxnSpPr>
          <p:cNvPr id="5" name="Straight Arrow Connector 4">
            <a:extLst>
              <a:ext uri="{FF2B5EF4-FFF2-40B4-BE49-F238E27FC236}">
                <a16:creationId xmlns:a16="http://schemas.microsoft.com/office/drawing/2014/main" id="{1B5C5184-FDC3-1C2F-138D-E080CDC11795}"/>
              </a:ext>
            </a:extLst>
          </p:cNvPr>
          <p:cNvCxnSpPr>
            <a:cxnSpLocks/>
            <a:stCxn id="4" idx="2"/>
            <a:endCxn id="15" idx="3"/>
          </p:cNvCxnSpPr>
          <p:nvPr/>
        </p:nvCxnSpPr>
        <p:spPr>
          <a:xfrm flipH="1">
            <a:off x="2496256" y="1750088"/>
            <a:ext cx="6088219" cy="455802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66FE7540-5C1C-B1DB-55A3-9B596AC87F45}"/>
              </a:ext>
            </a:extLst>
          </p:cNvPr>
          <p:cNvCxnSpPr>
            <a:cxnSpLocks/>
            <a:stCxn id="4" idx="1"/>
          </p:cNvCxnSpPr>
          <p:nvPr/>
        </p:nvCxnSpPr>
        <p:spPr>
          <a:xfrm flipH="1">
            <a:off x="2928150" y="1288423"/>
            <a:ext cx="2736776" cy="189020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2A4782AA-EAB3-61FD-74E0-55450EA90497}"/>
              </a:ext>
            </a:extLst>
          </p:cNvPr>
          <p:cNvSpPr/>
          <p:nvPr/>
        </p:nvSpPr>
        <p:spPr>
          <a:xfrm>
            <a:off x="302728" y="3286718"/>
            <a:ext cx="4365067" cy="322729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TextBox 9">
            <a:extLst>
              <a:ext uri="{FF2B5EF4-FFF2-40B4-BE49-F238E27FC236}">
                <a16:creationId xmlns:a16="http://schemas.microsoft.com/office/drawing/2014/main" id="{9B684541-6B50-FEEF-9E1B-4C308D7BAD14}"/>
              </a:ext>
            </a:extLst>
          </p:cNvPr>
          <p:cNvSpPr txBox="1"/>
          <p:nvPr/>
        </p:nvSpPr>
        <p:spPr>
          <a:xfrm>
            <a:off x="435608" y="2917386"/>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4" name="TextBox 13">
            <a:extLst>
              <a:ext uri="{FF2B5EF4-FFF2-40B4-BE49-F238E27FC236}">
                <a16:creationId xmlns:a16="http://schemas.microsoft.com/office/drawing/2014/main" id="{E217539F-993D-492D-BBFC-CACDD75D0BEA}"/>
              </a:ext>
            </a:extLst>
          </p:cNvPr>
          <p:cNvSpPr txBox="1"/>
          <p:nvPr/>
        </p:nvSpPr>
        <p:spPr>
          <a:xfrm>
            <a:off x="1915712" y="5840967"/>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15" name="Rectangle 14">
            <a:extLst>
              <a:ext uri="{FF2B5EF4-FFF2-40B4-BE49-F238E27FC236}">
                <a16:creationId xmlns:a16="http://schemas.microsoft.com/office/drawing/2014/main" id="{0B33E71A-E1B1-BF69-B317-819DD1624B67}"/>
              </a:ext>
            </a:extLst>
          </p:cNvPr>
          <p:cNvSpPr/>
          <p:nvPr/>
        </p:nvSpPr>
        <p:spPr>
          <a:xfrm>
            <a:off x="1685288" y="6210299"/>
            <a:ext cx="810968" cy="1956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 name="Title 1">
            <a:extLst>
              <a:ext uri="{FF2B5EF4-FFF2-40B4-BE49-F238E27FC236}">
                <a16:creationId xmlns:a16="http://schemas.microsoft.com/office/drawing/2014/main" id="{7DAAB0E9-748C-E6C2-A46B-98EDB55FF6E0}"/>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Tree>
    <p:extLst>
      <p:ext uri="{BB962C8B-B14F-4D97-AF65-F5344CB8AC3E}">
        <p14:creationId xmlns:p14="http://schemas.microsoft.com/office/powerpoint/2010/main" val="694946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67B64-0799-FE54-C30C-C767FE032638}"/>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F65EB6EF-26E1-ED82-FD27-B4FDEF83BECC}"/>
              </a:ext>
            </a:extLst>
          </p:cNvPr>
          <p:cNvPicPr>
            <a:picLocks noChangeAspect="1"/>
          </p:cNvPicPr>
          <p:nvPr/>
        </p:nvPicPr>
        <p:blipFill>
          <a:blip r:embed="rId3"/>
          <a:stretch>
            <a:fillRect/>
          </a:stretch>
        </p:blipFill>
        <p:spPr>
          <a:xfrm>
            <a:off x="1487451" y="2600421"/>
            <a:ext cx="4418551" cy="2572129"/>
          </a:xfrm>
          <a:prstGeom prst="rect">
            <a:avLst/>
          </a:prstGeom>
        </p:spPr>
      </p:pic>
      <p:sp>
        <p:nvSpPr>
          <p:cNvPr id="8" name="TextBox 7">
            <a:extLst>
              <a:ext uri="{FF2B5EF4-FFF2-40B4-BE49-F238E27FC236}">
                <a16:creationId xmlns:a16="http://schemas.microsoft.com/office/drawing/2014/main" id="{084DD662-8C68-B7A8-93A3-CAFFBD31E026}"/>
              </a:ext>
            </a:extLst>
          </p:cNvPr>
          <p:cNvSpPr txBox="1"/>
          <p:nvPr/>
        </p:nvSpPr>
        <p:spPr>
          <a:xfrm>
            <a:off x="6286000" y="1131749"/>
            <a:ext cx="4818519" cy="2308324"/>
          </a:xfrm>
          <a:prstGeom prst="rect">
            <a:avLst/>
          </a:prstGeom>
          <a:noFill/>
          <a:ln>
            <a:solidFill>
              <a:srgbClr val="FF0000"/>
            </a:solidFill>
          </a:ln>
        </p:spPr>
        <p:txBody>
          <a:bodyPr wrap="square" rtlCol="0">
            <a:spAutoFit/>
          </a:bodyPr>
          <a:lstStyle/>
          <a:p>
            <a:r>
              <a:rPr lang="sk-SK" dirty="0">
                <a:solidFill>
                  <a:srgbClr val="FF0000"/>
                </a:solidFill>
              </a:rPr>
              <a:t>Oprava všetkých ciest k vrstvám testovaného datasetu:</a:t>
            </a:r>
          </a:p>
          <a:p>
            <a:pPr marL="285750" indent="-285750">
              <a:buFontTx/>
              <a:buChar char="-"/>
            </a:pPr>
            <a:r>
              <a:rPr lang="sk-SK" dirty="0">
                <a:solidFill>
                  <a:srgbClr val="FF0000"/>
                </a:solidFill>
              </a:rPr>
              <a:t>v zozname vrstiev sa pri názve každej chýbajúcej vrstvy objaví indikátor o neprístupnosti vrstvy (1.), na ktorý treba kliknúť  - v príklade je ukážka pre vrstvu „Riešené územie (vrstva sa nezobrazuje)“ (2.)</a:t>
            </a:r>
          </a:p>
        </p:txBody>
      </p:sp>
      <p:cxnSp>
        <p:nvCxnSpPr>
          <p:cNvPr id="17" name="Straight Arrow Connector 16">
            <a:extLst>
              <a:ext uri="{FF2B5EF4-FFF2-40B4-BE49-F238E27FC236}">
                <a16:creationId xmlns:a16="http://schemas.microsoft.com/office/drawing/2014/main" id="{4512C12B-BFCD-C6FD-DCDC-4AF62B4FDF30}"/>
              </a:ext>
            </a:extLst>
          </p:cNvPr>
          <p:cNvCxnSpPr>
            <a:cxnSpLocks/>
            <a:stCxn id="8" idx="1"/>
            <a:endCxn id="20" idx="0"/>
          </p:cNvCxnSpPr>
          <p:nvPr/>
        </p:nvCxnSpPr>
        <p:spPr>
          <a:xfrm flipH="1">
            <a:off x="2972262" y="2285911"/>
            <a:ext cx="3313738" cy="23083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904183A0-E8CC-D2D2-1B5D-44C07594DB60}"/>
              </a:ext>
            </a:extLst>
          </p:cNvPr>
          <p:cNvSpPr/>
          <p:nvPr/>
        </p:nvSpPr>
        <p:spPr>
          <a:xfrm>
            <a:off x="1372523" y="2516743"/>
            <a:ext cx="3199478"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Rectangle 30">
            <a:extLst>
              <a:ext uri="{FF2B5EF4-FFF2-40B4-BE49-F238E27FC236}">
                <a16:creationId xmlns:a16="http://schemas.microsoft.com/office/drawing/2014/main" id="{1E108DB5-98EE-C3FC-F5A2-E48FCA3DDD49}"/>
              </a:ext>
            </a:extLst>
          </p:cNvPr>
          <p:cNvSpPr/>
          <p:nvPr/>
        </p:nvSpPr>
        <p:spPr>
          <a:xfrm>
            <a:off x="4211125" y="2448105"/>
            <a:ext cx="1723452" cy="222502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33" name="Straight Arrow Connector 32">
            <a:extLst>
              <a:ext uri="{FF2B5EF4-FFF2-40B4-BE49-F238E27FC236}">
                <a16:creationId xmlns:a16="http://schemas.microsoft.com/office/drawing/2014/main" id="{573795CA-1E1B-16CF-7F95-6ABAB33520C8}"/>
              </a:ext>
            </a:extLst>
          </p:cNvPr>
          <p:cNvCxnSpPr>
            <a:cxnSpLocks/>
            <a:stCxn id="8" idx="2"/>
            <a:endCxn id="31" idx="3"/>
          </p:cNvCxnSpPr>
          <p:nvPr/>
        </p:nvCxnSpPr>
        <p:spPr>
          <a:xfrm flipH="1">
            <a:off x="5934577" y="3440073"/>
            <a:ext cx="2760683" cy="12054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E98884BB-4533-C504-DB8B-4CE188C78236}"/>
              </a:ext>
            </a:extLst>
          </p:cNvPr>
          <p:cNvSpPr txBox="1"/>
          <p:nvPr/>
        </p:nvSpPr>
        <p:spPr>
          <a:xfrm>
            <a:off x="5420389" y="425046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3" name="TextBox 2">
            <a:extLst>
              <a:ext uri="{FF2B5EF4-FFF2-40B4-BE49-F238E27FC236}">
                <a16:creationId xmlns:a16="http://schemas.microsoft.com/office/drawing/2014/main" id="{DC53AF0B-05F7-2F56-1AFA-C6E501344EBC}"/>
              </a:ext>
            </a:extLst>
          </p:cNvPr>
          <p:cNvSpPr txBox="1"/>
          <p:nvPr/>
        </p:nvSpPr>
        <p:spPr>
          <a:xfrm>
            <a:off x="2007703" y="209407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4" name="Title 1">
            <a:extLst>
              <a:ext uri="{FF2B5EF4-FFF2-40B4-BE49-F238E27FC236}">
                <a16:creationId xmlns:a16="http://schemas.microsoft.com/office/drawing/2014/main" id="{51D0C4EC-4A06-5573-4095-1B04C80CCB19}"/>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Tree>
    <p:extLst>
      <p:ext uri="{BB962C8B-B14F-4D97-AF65-F5344CB8AC3E}">
        <p14:creationId xmlns:p14="http://schemas.microsoft.com/office/powerpoint/2010/main" val="4488841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8765D-C1F6-E39E-5C69-DB89FF03A18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0C3AD69C-C092-4313-3C71-F0E16F19E817}"/>
              </a:ext>
            </a:extLst>
          </p:cNvPr>
          <p:cNvPicPr>
            <a:picLocks noChangeAspect="1"/>
          </p:cNvPicPr>
          <p:nvPr/>
        </p:nvPicPr>
        <p:blipFill>
          <a:blip r:embed="rId3"/>
          <a:srcRect b="1406"/>
          <a:stretch>
            <a:fillRect/>
          </a:stretch>
        </p:blipFill>
        <p:spPr>
          <a:xfrm>
            <a:off x="518125" y="816469"/>
            <a:ext cx="5577875" cy="5841506"/>
          </a:xfrm>
          <a:prstGeom prst="rect">
            <a:avLst/>
          </a:prstGeom>
        </p:spPr>
      </p:pic>
      <p:sp>
        <p:nvSpPr>
          <p:cNvPr id="8" name="TextBox 7">
            <a:extLst>
              <a:ext uri="{FF2B5EF4-FFF2-40B4-BE49-F238E27FC236}">
                <a16:creationId xmlns:a16="http://schemas.microsoft.com/office/drawing/2014/main" id="{A6BBE897-31B7-68A6-D7A3-EAE91314AA7D}"/>
              </a:ext>
            </a:extLst>
          </p:cNvPr>
          <p:cNvSpPr txBox="1"/>
          <p:nvPr/>
        </p:nvSpPr>
        <p:spPr>
          <a:xfrm>
            <a:off x="6505575" y="828675"/>
            <a:ext cx="5476875" cy="2585323"/>
          </a:xfrm>
          <a:prstGeom prst="rect">
            <a:avLst/>
          </a:prstGeom>
          <a:noFill/>
          <a:ln>
            <a:solidFill>
              <a:srgbClr val="FF0000"/>
            </a:solidFill>
          </a:ln>
        </p:spPr>
        <p:txBody>
          <a:bodyPr wrap="square" rtlCol="0">
            <a:spAutoFit/>
          </a:bodyPr>
          <a:lstStyle/>
          <a:p>
            <a:r>
              <a:rPr lang="sk-SK" dirty="0">
                <a:solidFill>
                  <a:srgbClr val="FF0000"/>
                </a:solidFill>
              </a:rPr>
              <a:t>Prepojenie na dáta </a:t>
            </a:r>
            <a:r>
              <a:rPr lang="sk-SK" b="1" dirty="0">
                <a:solidFill>
                  <a:srgbClr val="FF0000"/>
                </a:solidFill>
              </a:rPr>
              <a:t>„svojho vlastného projektu“</a:t>
            </a:r>
            <a:r>
              <a:rPr lang="sk-SK" dirty="0">
                <a:solidFill>
                  <a:srgbClr val="FF0000"/>
                </a:solidFill>
              </a:rPr>
              <a:t>:</a:t>
            </a:r>
          </a:p>
          <a:p>
            <a:endParaRPr lang="sk-SK" dirty="0">
              <a:solidFill>
                <a:srgbClr val="FF0000"/>
              </a:solidFill>
            </a:endParaRPr>
          </a:p>
          <a:p>
            <a:pPr marL="285750" indent="-285750">
              <a:buFontTx/>
              <a:buChar char="-"/>
            </a:pPr>
            <a:r>
              <a:rPr lang="sk-SK" dirty="0">
                <a:solidFill>
                  <a:srgbClr val="FF0000"/>
                </a:solidFill>
              </a:rPr>
              <a:t>V okne opravy zdroja dát nájsť umiestnenie súboru datasetu a rozkliknúť ho (malá šipka vedľa názvu)</a:t>
            </a:r>
          </a:p>
          <a:p>
            <a:pPr marL="285750" indent="-285750">
              <a:buFontTx/>
              <a:buChar char="-"/>
            </a:pPr>
            <a:r>
              <a:rPr lang="sk-SK" dirty="0">
                <a:solidFill>
                  <a:srgbClr val="FF0000"/>
                </a:solidFill>
              </a:rPr>
              <a:t>Keďže je validovaný </a:t>
            </a:r>
            <a:r>
              <a:rPr lang="sk-SK" dirty="0" err="1">
                <a:solidFill>
                  <a:srgbClr val="FF0000"/>
                </a:solidFill>
              </a:rPr>
              <a:t>dataset</a:t>
            </a:r>
            <a:r>
              <a:rPr lang="sk-SK" dirty="0">
                <a:solidFill>
                  <a:srgbClr val="FF0000"/>
                </a:solidFill>
              </a:rPr>
              <a:t> a </a:t>
            </a:r>
            <a:r>
              <a:rPr lang="sk-SK" u="sng" dirty="0">
                <a:solidFill>
                  <a:srgbClr val="FF0000"/>
                </a:solidFill>
              </a:rPr>
              <a:t>„projekt pre spúšťanie validátorov“</a:t>
            </a:r>
            <a:r>
              <a:rPr lang="sk-SK" dirty="0">
                <a:solidFill>
                  <a:srgbClr val="FF0000"/>
                </a:solidFill>
              </a:rPr>
              <a:t> v rovnakom priečinku, najjednoduchšia cesta je cez domovský priečinok aktuálne otvoreného projektu („Project Home“)</a:t>
            </a:r>
          </a:p>
          <a:p>
            <a:pPr marL="285750" indent="-285750">
              <a:buFontTx/>
              <a:buChar char="-"/>
            </a:pPr>
            <a:endParaRPr lang="sk-SK" dirty="0">
              <a:solidFill>
                <a:srgbClr val="FF0000"/>
              </a:solidFill>
            </a:endParaRPr>
          </a:p>
        </p:txBody>
      </p:sp>
      <p:cxnSp>
        <p:nvCxnSpPr>
          <p:cNvPr id="17" name="Straight Arrow Connector 16">
            <a:extLst>
              <a:ext uri="{FF2B5EF4-FFF2-40B4-BE49-F238E27FC236}">
                <a16:creationId xmlns:a16="http://schemas.microsoft.com/office/drawing/2014/main" id="{0E3BD285-67BC-7504-F7A1-997224830B4E}"/>
              </a:ext>
            </a:extLst>
          </p:cNvPr>
          <p:cNvCxnSpPr>
            <a:cxnSpLocks/>
            <a:stCxn id="8" idx="1"/>
            <a:endCxn id="34" idx="3"/>
          </p:cNvCxnSpPr>
          <p:nvPr/>
        </p:nvCxnSpPr>
        <p:spPr>
          <a:xfrm flipH="1" flipV="1">
            <a:off x="3714750" y="1373852"/>
            <a:ext cx="2790825" cy="74748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97C250EA-1553-1C76-D8F6-E943F793D75F}"/>
              </a:ext>
            </a:extLst>
          </p:cNvPr>
          <p:cNvSpPr/>
          <p:nvPr/>
        </p:nvSpPr>
        <p:spPr>
          <a:xfrm>
            <a:off x="2905126" y="742950"/>
            <a:ext cx="2108802" cy="595312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0" name="Rectangle 29">
            <a:extLst>
              <a:ext uri="{FF2B5EF4-FFF2-40B4-BE49-F238E27FC236}">
                <a16:creationId xmlns:a16="http://schemas.microsoft.com/office/drawing/2014/main" id="{7F6758F7-7FB8-6B54-B7EF-754489E11A67}"/>
              </a:ext>
            </a:extLst>
          </p:cNvPr>
          <p:cNvSpPr/>
          <p:nvPr/>
        </p:nvSpPr>
        <p:spPr>
          <a:xfrm>
            <a:off x="445788" y="3352800"/>
            <a:ext cx="1964037" cy="41448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Box 31">
            <a:extLst>
              <a:ext uri="{FF2B5EF4-FFF2-40B4-BE49-F238E27FC236}">
                <a16:creationId xmlns:a16="http://schemas.microsoft.com/office/drawing/2014/main" id="{F2625A15-F6AA-32F7-F91F-9A36E112FB21}"/>
              </a:ext>
            </a:extLst>
          </p:cNvPr>
          <p:cNvSpPr txBox="1"/>
          <p:nvPr/>
        </p:nvSpPr>
        <p:spPr>
          <a:xfrm>
            <a:off x="6505575" y="5913813"/>
            <a:ext cx="4599443" cy="646331"/>
          </a:xfrm>
          <a:prstGeom prst="rect">
            <a:avLst/>
          </a:prstGeom>
          <a:noFill/>
          <a:ln>
            <a:solidFill>
              <a:srgbClr val="FF0000"/>
            </a:solidFill>
          </a:ln>
        </p:spPr>
        <p:txBody>
          <a:bodyPr wrap="square" rtlCol="0">
            <a:spAutoFit/>
          </a:bodyPr>
          <a:lstStyle/>
          <a:p>
            <a:r>
              <a:rPr lang="sk-SK" dirty="0">
                <a:solidFill>
                  <a:srgbClr val="FF0000"/>
                </a:solidFill>
              </a:rPr>
              <a:t>tu je uvedené pôvodné umiestnenie vrstvy </a:t>
            </a:r>
          </a:p>
          <a:p>
            <a:r>
              <a:rPr lang="sk-SK" dirty="0">
                <a:solidFill>
                  <a:srgbClr val="FF0000"/>
                </a:solidFill>
              </a:rPr>
              <a:t>(uvedený je názov datasetu aj názov vrstvy)</a:t>
            </a:r>
          </a:p>
        </p:txBody>
      </p:sp>
      <p:cxnSp>
        <p:nvCxnSpPr>
          <p:cNvPr id="33" name="Straight Arrow Connector 32">
            <a:extLst>
              <a:ext uri="{FF2B5EF4-FFF2-40B4-BE49-F238E27FC236}">
                <a16:creationId xmlns:a16="http://schemas.microsoft.com/office/drawing/2014/main" id="{D01AA1E1-E262-A628-F9B9-328E7415FC4E}"/>
              </a:ext>
            </a:extLst>
          </p:cNvPr>
          <p:cNvCxnSpPr>
            <a:cxnSpLocks/>
            <a:stCxn id="32" idx="1"/>
          </p:cNvCxnSpPr>
          <p:nvPr/>
        </p:nvCxnSpPr>
        <p:spPr>
          <a:xfrm flipH="1">
            <a:off x="4808220" y="6236979"/>
            <a:ext cx="1697355"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30BEEECD-FD85-E702-C873-AECD8ECB9458}"/>
              </a:ext>
            </a:extLst>
          </p:cNvPr>
          <p:cNvCxnSpPr>
            <a:cxnSpLocks/>
            <a:stCxn id="48" idx="1"/>
            <a:endCxn id="36" idx="3"/>
          </p:cNvCxnSpPr>
          <p:nvPr/>
        </p:nvCxnSpPr>
        <p:spPr>
          <a:xfrm flipH="1" flipV="1">
            <a:off x="4387850" y="1660465"/>
            <a:ext cx="2117725" cy="292268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4" name="Rectangle 33">
            <a:extLst>
              <a:ext uri="{FF2B5EF4-FFF2-40B4-BE49-F238E27FC236}">
                <a16:creationId xmlns:a16="http://schemas.microsoft.com/office/drawing/2014/main" id="{FCA7EEB2-D76F-AF6A-B6FF-B7F78FC5330B}"/>
              </a:ext>
            </a:extLst>
          </p:cNvPr>
          <p:cNvSpPr/>
          <p:nvPr/>
        </p:nvSpPr>
        <p:spPr>
          <a:xfrm>
            <a:off x="3009901" y="1271328"/>
            <a:ext cx="704849" cy="20504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6" name="Rectangle 35">
            <a:extLst>
              <a:ext uri="{FF2B5EF4-FFF2-40B4-BE49-F238E27FC236}">
                <a16:creationId xmlns:a16="http://schemas.microsoft.com/office/drawing/2014/main" id="{C8BEF045-DAE1-CB6E-62FD-C48098A8512D}"/>
              </a:ext>
            </a:extLst>
          </p:cNvPr>
          <p:cNvSpPr/>
          <p:nvPr/>
        </p:nvSpPr>
        <p:spPr>
          <a:xfrm>
            <a:off x="3062289" y="1557941"/>
            <a:ext cx="1325561" cy="20504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2" name="Rectangle 41">
            <a:extLst>
              <a:ext uri="{FF2B5EF4-FFF2-40B4-BE49-F238E27FC236}">
                <a16:creationId xmlns:a16="http://schemas.microsoft.com/office/drawing/2014/main" id="{EDB40E94-45D8-C92C-31EE-ACA48DD0291E}"/>
              </a:ext>
            </a:extLst>
          </p:cNvPr>
          <p:cNvSpPr/>
          <p:nvPr/>
        </p:nvSpPr>
        <p:spPr>
          <a:xfrm>
            <a:off x="3123711" y="5798474"/>
            <a:ext cx="1325561" cy="16186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8" name="TextBox 47">
            <a:extLst>
              <a:ext uri="{FF2B5EF4-FFF2-40B4-BE49-F238E27FC236}">
                <a16:creationId xmlns:a16="http://schemas.microsoft.com/office/drawing/2014/main" id="{93468CDB-AEBE-802A-934B-47C36F760C50}"/>
              </a:ext>
            </a:extLst>
          </p:cNvPr>
          <p:cNvSpPr txBox="1"/>
          <p:nvPr/>
        </p:nvSpPr>
        <p:spPr>
          <a:xfrm>
            <a:off x="6505575" y="3844488"/>
            <a:ext cx="5495956" cy="1477328"/>
          </a:xfrm>
          <a:prstGeom prst="rect">
            <a:avLst/>
          </a:prstGeom>
          <a:noFill/>
          <a:ln>
            <a:solidFill>
              <a:srgbClr val="FF0000"/>
            </a:solidFill>
          </a:ln>
        </p:spPr>
        <p:txBody>
          <a:bodyPr wrap="square" rtlCol="0">
            <a:spAutoFit/>
          </a:bodyPr>
          <a:lstStyle/>
          <a:p>
            <a:r>
              <a:rPr lang="sk-SK" dirty="0">
                <a:solidFill>
                  <a:srgbClr val="FF0000"/>
                </a:solidFill>
              </a:rPr>
              <a:t>Nájsť umiestnenie </a:t>
            </a:r>
            <a:r>
              <a:rPr lang="sk-SK" dirty="0" err="1">
                <a:solidFill>
                  <a:srgbClr val="FF0000"/>
                </a:solidFill>
              </a:rPr>
              <a:t>datasetu</a:t>
            </a:r>
            <a:r>
              <a:rPr lang="sk-SK" dirty="0">
                <a:solidFill>
                  <a:srgbClr val="FF0000"/>
                </a:solidFill>
              </a:rPr>
              <a:t> a  vrstvy – ak bola vybraná vrstva riešeného územia pri oprave prepojenia v </a:t>
            </a:r>
            <a:r>
              <a:rPr lang="sk-SK" u="sng" dirty="0">
                <a:solidFill>
                  <a:srgbClr val="FF0000"/>
                </a:solidFill>
              </a:rPr>
              <a:t>„projekte pre spúšťanie validátorov“</a:t>
            </a:r>
            <a:r>
              <a:rPr lang="sk-SK" dirty="0">
                <a:solidFill>
                  <a:srgbClr val="FF0000"/>
                </a:solidFill>
              </a:rPr>
              <a:t>, je potrebné nájsť a vybrať túto vrstvu v </a:t>
            </a:r>
            <a:r>
              <a:rPr lang="sk-SK" dirty="0" err="1">
                <a:solidFill>
                  <a:srgbClr val="FF0000"/>
                </a:solidFill>
              </a:rPr>
              <a:t>datasete</a:t>
            </a:r>
            <a:r>
              <a:rPr lang="sk-SK" dirty="0">
                <a:solidFill>
                  <a:srgbClr val="FF0000"/>
                </a:solidFill>
              </a:rPr>
              <a:t> </a:t>
            </a:r>
            <a:r>
              <a:rPr lang="sk-SK" b="1" dirty="0">
                <a:solidFill>
                  <a:srgbClr val="FF0000"/>
                </a:solidFill>
              </a:rPr>
              <a:t>„svojho vlastného projektu“</a:t>
            </a:r>
            <a:r>
              <a:rPr lang="sk-SK" dirty="0">
                <a:solidFill>
                  <a:srgbClr val="FF0000"/>
                </a:solidFill>
              </a:rPr>
              <a:t> (GPKG alebo GDB)</a:t>
            </a:r>
          </a:p>
        </p:txBody>
      </p:sp>
      <p:cxnSp>
        <p:nvCxnSpPr>
          <p:cNvPr id="50" name="Straight Arrow Connector 49">
            <a:extLst>
              <a:ext uri="{FF2B5EF4-FFF2-40B4-BE49-F238E27FC236}">
                <a16:creationId xmlns:a16="http://schemas.microsoft.com/office/drawing/2014/main" id="{F9785C28-424E-D7CD-1F6D-B29691EF31EE}"/>
              </a:ext>
            </a:extLst>
          </p:cNvPr>
          <p:cNvCxnSpPr>
            <a:cxnSpLocks/>
            <a:stCxn id="36" idx="2"/>
            <a:endCxn id="42" idx="0"/>
          </p:cNvCxnSpPr>
          <p:nvPr/>
        </p:nvCxnSpPr>
        <p:spPr>
          <a:xfrm>
            <a:off x="3725070" y="1762988"/>
            <a:ext cx="61422" cy="403548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60" name="Straight Arrow Connector 59">
            <a:extLst>
              <a:ext uri="{FF2B5EF4-FFF2-40B4-BE49-F238E27FC236}">
                <a16:creationId xmlns:a16="http://schemas.microsoft.com/office/drawing/2014/main" id="{D9AE63F1-A340-1ECE-4ED0-B3EF21565C69}"/>
              </a:ext>
            </a:extLst>
          </p:cNvPr>
          <p:cNvCxnSpPr>
            <a:cxnSpLocks/>
          </p:cNvCxnSpPr>
          <p:nvPr/>
        </p:nvCxnSpPr>
        <p:spPr>
          <a:xfrm>
            <a:off x="1463040" y="3767280"/>
            <a:ext cx="1660671" cy="2146533"/>
          </a:xfrm>
          <a:prstGeom prst="straightConnector1">
            <a:avLst/>
          </a:prstGeom>
          <a:ln w="38100">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 name="Title 1">
            <a:extLst>
              <a:ext uri="{FF2B5EF4-FFF2-40B4-BE49-F238E27FC236}">
                <a16:creationId xmlns:a16="http://schemas.microsoft.com/office/drawing/2014/main" id="{AF6A9447-7A1A-43DA-294C-29784133E783}"/>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Tree>
    <p:extLst>
      <p:ext uri="{BB962C8B-B14F-4D97-AF65-F5344CB8AC3E}">
        <p14:creationId xmlns:p14="http://schemas.microsoft.com/office/powerpoint/2010/main" val="34683158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994EA-B080-D912-FD12-778D08C284AD}"/>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20023784-3D3B-5D4D-C88F-ACA933D7894A}"/>
              </a:ext>
            </a:extLst>
          </p:cNvPr>
          <p:cNvPicPr>
            <a:picLocks noChangeAspect="1"/>
          </p:cNvPicPr>
          <p:nvPr/>
        </p:nvPicPr>
        <p:blipFill>
          <a:blip r:embed="rId3"/>
          <a:stretch>
            <a:fillRect/>
          </a:stretch>
        </p:blipFill>
        <p:spPr>
          <a:xfrm>
            <a:off x="567482" y="803412"/>
            <a:ext cx="4993948" cy="5756732"/>
          </a:xfrm>
          <a:prstGeom prst="rect">
            <a:avLst/>
          </a:prstGeom>
        </p:spPr>
      </p:pic>
      <p:sp>
        <p:nvSpPr>
          <p:cNvPr id="8" name="TextBox 7">
            <a:extLst>
              <a:ext uri="{FF2B5EF4-FFF2-40B4-BE49-F238E27FC236}">
                <a16:creationId xmlns:a16="http://schemas.microsoft.com/office/drawing/2014/main" id="{3D7A6F76-4B1F-2BC0-B401-FBA445775A78}"/>
              </a:ext>
            </a:extLst>
          </p:cNvPr>
          <p:cNvSpPr txBox="1"/>
          <p:nvPr/>
        </p:nvSpPr>
        <p:spPr>
          <a:xfrm>
            <a:off x="5511800" y="2314575"/>
            <a:ext cx="6061075" cy="1754326"/>
          </a:xfrm>
          <a:prstGeom prst="rect">
            <a:avLst/>
          </a:prstGeom>
          <a:noFill/>
          <a:ln>
            <a:solidFill>
              <a:srgbClr val="FF0000"/>
            </a:solidFill>
          </a:ln>
        </p:spPr>
        <p:txBody>
          <a:bodyPr wrap="square" rtlCol="0">
            <a:spAutoFit/>
          </a:bodyPr>
          <a:lstStyle/>
          <a:p>
            <a:endParaRPr lang="sk-SK" dirty="0">
              <a:solidFill>
                <a:srgbClr val="FF0000"/>
              </a:solidFill>
            </a:endParaRPr>
          </a:p>
          <a:p>
            <a:r>
              <a:rPr lang="sk-SK" dirty="0">
                <a:solidFill>
                  <a:srgbClr val="FF0000"/>
                </a:solidFill>
              </a:rPr>
              <a:t>Pre tabuľky prednastavených hodnôt sa môže stať, že bude potrebné vykonať rovnaký postup pre obnovu ciest k vrstvám toho istého </a:t>
            </a:r>
            <a:r>
              <a:rPr lang="sk-SK" dirty="0" err="1">
                <a:solidFill>
                  <a:srgbClr val="FF0000"/>
                </a:solidFill>
              </a:rPr>
              <a:t>datasetu</a:t>
            </a:r>
            <a:r>
              <a:rPr lang="sk-SK" dirty="0">
                <a:solidFill>
                  <a:srgbClr val="FF0000"/>
                </a:solidFill>
              </a:rPr>
              <a:t> </a:t>
            </a:r>
            <a:r>
              <a:rPr lang="sk-SK" b="1" dirty="0">
                <a:solidFill>
                  <a:srgbClr val="FF0000"/>
                </a:solidFill>
              </a:rPr>
              <a:t>„svojho vlastného projektu“</a:t>
            </a:r>
            <a:r>
              <a:rPr lang="sk-SK" dirty="0">
                <a:solidFill>
                  <a:srgbClr val="FF0000"/>
                </a:solidFill>
              </a:rPr>
              <a:t> (GPKG alebo GDB)</a:t>
            </a:r>
          </a:p>
          <a:p>
            <a:endParaRPr lang="sk-SK" dirty="0">
              <a:solidFill>
                <a:srgbClr val="FF0000"/>
              </a:solidFill>
            </a:endParaRPr>
          </a:p>
        </p:txBody>
      </p:sp>
      <p:sp>
        <p:nvSpPr>
          <p:cNvPr id="20" name="Rectangle 19">
            <a:extLst>
              <a:ext uri="{FF2B5EF4-FFF2-40B4-BE49-F238E27FC236}">
                <a16:creationId xmlns:a16="http://schemas.microsoft.com/office/drawing/2014/main" id="{2756E36D-0648-E95C-189E-50739002C778}"/>
              </a:ext>
            </a:extLst>
          </p:cNvPr>
          <p:cNvSpPr/>
          <p:nvPr/>
        </p:nvSpPr>
        <p:spPr>
          <a:xfrm>
            <a:off x="567481" y="5473700"/>
            <a:ext cx="2223343" cy="119856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0" name="Rectangle 29">
            <a:extLst>
              <a:ext uri="{FF2B5EF4-FFF2-40B4-BE49-F238E27FC236}">
                <a16:creationId xmlns:a16="http://schemas.microsoft.com/office/drawing/2014/main" id="{62D15092-CA2E-6A91-282A-B559F229BD95}"/>
              </a:ext>
            </a:extLst>
          </p:cNvPr>
          <p:cNvSpPr/>
          <p:nvPr/>
        </p:nvSpPr>
        <p:spPr>
          <a:xfrm>
            <a:off x="795338" y="5915028"/>
            <a:ext cx="1957387" cy="25717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60" name="Straight Arrow Connector 59">
            <a:extLst>
              <a:ext uri="{FF2B5EF4-FFF2-40B4-BE49-F238E27FC236}">
                <a16:creationId xmlns:a16="http://schemas.microsoft.com/office/drawing/2014/main" id="{5E02A3CA-B9E0-B8D2-FE54-31E96BE7830E}"/>
              </a:ext>
            </a:extLst>
          </p:cNvPr>
          <p:cNvCxnSpPr>
            <a:cxnSpLocks/>
            <a:stCxn id="19" idx="1"/>
            <a:endCxn id="30" idx="0"/>
          </p:cNvCxnSpPr>
          <p:nvPr/>
        </p:nvCxnSpPr>
        <p:spPr>
          <a:xfrm flipH="1">
            <a:off x="1774032" y="4188322"/>
            <a:ext cx="1203278" cy="1726706"/>
          </a:xfrm>
          <a:prstGeom prst="straightConnector1">
            <a:avLst/>
          </a:prstGeom>
          <a:ln w="38100">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5E8ACF79-0EB8-F5CC-A358-6D83F1713039}"/>
              </a:ext>
            </a:extLst>
          </p:cNvPr>
          <p:cNvSpPr/>
          <p:nvPr/>
        </p:nvSpPr>
        <p:spPr>
          <a:xfrm>
            <a:off x="2481263" y="5957886"/>
            <a:ext cx="184342" cy="17473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8" name="Rectangle 17">
            <a:extLst>
              <a:ext uri="{FF2B5EF4-FFF2-40B4-BE49-F238E27FC236}">
                <a16:creationId xmlns:a16="http://schemas.microsoft.com/office/drawing/2014/main" id="{FB0080EF-78AA-DA33-EA93-D8EDFD1EDB23}"/>
              </a:ext>
            </a:extLst>
          </p:cNvPr>
          <p:cNvSpPr/>
          <p:nvPr/>
        </p:nvSpPr>
        <p:spPr>
          <a:xfrm>
            <a:off x="2977310" y="3518529"/>
            <a:ext cx="1628031" cy="19658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9" name="Rectangle 18">
            <a:extLst>
              <a:ext uri="{FF2B5EF4-FFF2-40B4-BE49-F238E27FC236}">
                <a16:creationId xmlns:a16="http://schemas.microsoft.com/office/drawing/2014/main" id="{A156C1C1-A380-47D4-FAFB-315C5F480197}"/>
              </a:ext>
            </a:extLst>
          </p:cNvPr>
          <p:cNvSpPr/>
          <p:nvPr/>
        </p:nvSpPr>
        <p:spPr>
          <a:xfrm>
            <a:off x="2977310" y="4090029"/>
            <a:ext cx="1628031" cy="19658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2" name="Rectangle 21">
            <a:extLst>
              <a:ext uri="{FF2B5EF4-FFF2-40B4-BE49-F238E27FC236}">
                <a16:creationId xmlns:a16="http://schemas.microsoft.com/office/drawing/2014/main" id="{2B677730-21C2-1408-7E04-A0C97F03EF20}"/>
              </a:ext>
            </a:extLst>
          </p:cNvPr>
          <p:cNvSpPr/>
          <p:nvPr/>
        </p:nvSpPr>
        <p:spPr>
          <a:xfrm>
            <a:off x="2977309" y="3167430"/>
            <a:ext cx="942229" cy="19658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5" name="Rectangle 24">
            <a:extLst>
              <a:ext uri="{FF2B5EF4-FFF2-40B4-BE49-F238E27FC236}">
                <a16:creationId xmlns:a16="http://schemas.microsoft.com/office/drawing/2014/main" id="{A0334A3F-9A17-4827-D32F-B6ECF8EBD791}"/>
              </a:ext>
            </a:extLst>
          </p:cNvPr>
          <p:cNvSpPr/>
          <p:nvPr/>
        </p:nvSpPr>
        <p:spPr>
          <a:xfrm>
            <a:off x="4183860" y="5721350"/>
            <a:ext cx="618330" cy="25558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 name="Title 1">
            <a:extLst>
              <a:ext uri="{FF2B5EF4-FFF2-40B4-BE49-F238E27FC236}">
                <a16:creationId xmlns:a16="http://schemas.microsoft.com/office/drawing/2014/main" id="{370C5810-CD08-D95B-4D57-73D746755833}"/>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Tree>
    <p:extLst>
      <p:ext uri="{BB962C8B-B14F-4D97-AF65-F5344CB8AC3E}">
        <p14:creationId xmlns:p14="http://schemas.microsoft.com/office/powerpoint/2010/main" val="2440447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58DE5-E1A3-0B5F-3D99-BF15155C846F}"/>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92954051-CDDA-1ED3-DAEA-96776DF46733}"/>
              </a:ext>
            </a:extLst>
          </p:cNvPr>
          <p:cNvPicPr>
            <a:picLocks noChangeAspect="1"/>
          </p:cNvPicPr>
          <p:nvPr/>
        </p:nvPicPr>
        <p:blipFill>
          <a:blip r:embed="rId3"/>
          <a:stretch>
            <a:fillRect/>
          </a:stretch>
        </p:blipFill>
        <p:spPr>
          <a:xfrm>
            <a:off x="6314716" y="986244"/>
            <a:ext cx="5047919" cy="5654040"/>
          </a:xfrm>
          <a:prstGeom prst="rect">
            <a:avLst/>
          </a:prstGeom>
        </p:spPr>
      </p:pic>
      <p:sp>
        <p:nvSpPr>
          <p:cNvPr id="8" name="TextBox 7">
            <a:extLst>
              <a:ext uri="{FF2B5EF4-FFF2-40B4-BE49-F238E27FC236}">
                <a16:creationId xmlns:a16="http://schemas.microsoft.com/office/drawing/2014/main" id="{FFBD36EA-18DA-AAFE-50AF-72D216668698}"/>
              </a:ext>
            </a:extLst>
          </p:cNvPr>
          <p:cNvSpPr txBox="1"/>
          <p:nvPr/>
        </p:nvSpPr>
        <p:spPr>
          <a:xfrm>
            <a:off x="77248" y="986244"/>
            <a:ext cx="5873972" cy="1754326"/>
          </a:xfrm>
          <a:prstGeom prst="rect">
            <a:avLst/>
          </a:prstGeom>
          <a:noFill/>
          <a:ln>
            <a:solidFill>
              <a:srgbClr val="FF0000"/>
            </a:solidFill>
          </a:ln>
        </p:spPr>
        <p:txBody>
          <a:bodyPr wrap="square" rtlCol="0">
            <a:spAutoFit/>
          </a:bodyPr>
          <a:lstStyle/>
          <a:p>
            <a:r>
              <a:rPr lang="sk-SK" dirty="0">
                <a:solidFill>
                  <a:srgbClr val="FF0000"/>
                </a:solidFill>
              </a:rPr>
              <a:t>Keďže sme len prepísali cesty k </a:t>
            </a:r>
            <a:r>
              <a:rPr lang="sk-SK" dirty="0" err="1">
                <a:solidFill>
                  <a:srgbClr val="FF0000"/>
                </a:solidFill>
              </a:rPr>
              <a:t>datasetu</a:t>
            </a:r>
            <a:r>
              <a:rPr lang="sk-SK" dirty="0">
                <a:solidFill>
                  <a:srgbClr val="FF0000"/>
                </a:solidFill>
              </a:rPr>
              <a:t>, resp. jeho vrstvám, vrstva „Riešené územie (vrstva sa nezobrazuje)“ použitá v </a:t>
            </a:r>
            <a:r>
              <a:rPr lang="sk-SK" u="sng" dirty="0">
                <a:solidFill>
                  <a:srgbClr val="FF0000"/>
                </a:solidFill>
              </a:rPr>
              <a:t>„projekte pre spúšťanie validátorov“</a:t>
            </a:r>
            <a:r>
              <a:rPr lang="sk-SK" dirty="0">
                <a:solidFill>
                  <a:srgbClr val="FF0000"/>
                </a:solidFill>
              </a:rPr>
              <a:t> (1.) stále obsahuje štýl pre </a:t>
            </a:r>
            <a:r>
              <a:rPr lang="sk-SK" i="1" dirty="0">
                <a:solidFill>
                  <a:srgbClr val="FF0000"/>
                </a:solidFill>
              </a:rPr>
              <a:t>akcie validátorov</a:t>
            </a:r>
            <a:r>
              <a:rPr lang="sk-SK" dirty="0">
                <a:solidFill>
                  <a:srgbClr val="FF0000"/>
                </a:solidFill>
              </a:rPr>
              <a:t>, ktoré sú k dispozícii (2.) a je možné ich spustiť rovnako ako v kapitole Spustenie validácie z </a:t>
            </a:r>
            <a:r>
              <a:rPr lang="sk-SK" u="sng" dirty="0">
                <a:solidFill>
                  <a:srgbClr val="FF0000"/>
                </a:solidFill>
              </a:rPr>
              <a:t>„projektu pre spúšťanie validátorov“</a:t>
            </a:r>
            <a:endParaRPr lang="sk-SK" dirty="0">
              <a:solidFill>
                <a:srgbClr val="FF0000"/>
              </a:solidFill>
            </a:endParaRPr>
          </a:p>
        </p:txBody>
      </p:sp>
      <p:sp>
        <p:nvSpPr>
          <p:cNvPr id="10" name="Rectangle 9">
            <a:extLst>
              <a:ext uri="{FF2B5EF4-FFF2-40B4-BE49-F238E27FC236}">
                <a16:creationId xmlns:a16="http://schemas.microsoft.com/office/drawing/2014/main" id="{7AB95169-44B5-497A-E79E-710EEA2A88B6}"/>
              </a:ext>
            </a:extLst>
          </p:cNvPr>
          <p:cNvSpPr/>
          <p:nvPr/>
        </p:nvSpPr>
        <p:spPr>
          <a:xfrm>
            <a:off x="10546079" y="5501640"/>
            <a:ext cx="872159" cy="59154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3" name="Straight Arrow Connector 12">
            <a:extLst>
              <a:ext uri="{FF2B5EF4-FFF2-40B4-BE49-F238E27FC236}">
                <a16:creationId xmlns:a16="http://schemas.microsoft.com/office/drawing/2014/main" id="{9601EB66-32C1-659F-A749-43E35AB61760}"/>
              </a:ext>
            </a:extLst>
          </p:cNvPr>
          <p:cNvCxnSpPr>
            <a:cxnSpLocks/>
            <a:stCxn id="8" idx="2"/>
            <a:endCxn id="14" idx="1"/>
          </p:cNvCxnSpPr>
          <p:nvPr/>
        </p:nvCxnSpPr>
        <p:spPr>
          <a:xfrm>
            <a:off x="3014234" y="2740570"/>
            <a:ext cx="3401806" cy="2194558"/>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798A5F68-4BB0-73EC-9ACD-7D683956815A}"/>
              </a:ext>
            </a:extLst>
          </p:cNvPr>
          <p:cNvSpPr/>
          <p:nvPr/>
        </p:nvSpPr>
        <p:spPr>
          <a:xfrm>
            <a:off x="6416040" y="4754879"/>
            <a:ext cx="1379220" cy="36049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2" name="Straight Arrow Connector 21">
            <a:extLst>
              <a:ext uri="{FF2B5EF4-FFF2-40B4-BE49-F238E27FC236}">
                <a16:creationId xmlns:a16="http://schemas.microsoft.com/office/drawing/2014/main" id="{E9F45865-F99B-3D55-F4DC-84EA643F9BAF}"/>
              </a:ext>
            </a:extLst>
          </p:cNvPr>
          <p:cNvCxnSpPr>
            <a:cxnSpLocks/>
          </p:cNvCxnSpPr>
          <p:nvPr/>
        </p:nvCxnSpPr>
        <p:spPr>
          <a:xfrm flipH="1">
            <a:off x="6789420" y="2561272"/>
            <a:ext cx="586740" cy="160020"/>
          </a:xfrm>
          <a:prstGeom prst="straightConnector1">
            <a:avLst/>
          </a:prstGeom>
          <a:ln w="38100">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9" name="TextBox 28">
            <a:extLst>
              <a:ext uri="{FF2B5EF4-FFF2-40B4-BE49-F238E27FC236}">
                <a16:creationId xmlns:a16="http://schemas.microsoft.com/office/drawing/2014/main" id="{297F3377-D5EC-DEE3-732A-F68FE5118F64}"/>
              </a:ext>
            </a:extLst>
          </p:cNvPr>
          <p:cNvSpPr txBox="1"/>
          <p:nvPr/>
        </p:nvSpPr>
        <p:spPr>
          <a:xfrm>
            <a:off x="7564836" y="259294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30" name="TextBox 29">
            <a:extLst>
              <a:ext uri="{FF2B5EF4-FFF2-40B4-BE49-F238E27FC236}">
                <a16:creationId xmlns:a16="http://schemas.microsoft.com/office/drawing/2014/main" id="{6E03CC0D-3A95-F37D-CA60-CCDF469CA3D8}"/>
              </a:ext>
            </a:extLst>
          </p:cNvPr>
          <p:cNvSpPr txBox="1"/>
          <p:nvPr/>
        </p:nvSpPr>
        <p:spPr>
          <a:xfrm>
            <a:off x="10546079" y="5063049"/>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 name="Title 1">
            <a:extLst>
              <a:ext uri="{FF2B5EF4-FFF2-40B4-BE49-F238E27FC236}">
                <a16:creationId xmlns:a16="http://schemas.microsoft.com/office/drawing/2014/main" id="{DA244159-6511-6256-0A76-369621C4ABDA}"/>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Tree>
    <p:extLst>
      <p:ext uri="{BB962C8B-B14F-4D97-AF65-F5344CB8AC3E}">
        <p14:creationId xmlns:p14="http://schemas.microsoft.com/office/powerpoint/2010/main" val="884616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7C330-4EED-010A-7705-36D563906F6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A7731ED-3826-8D91-E8B1-711F96D5D689}"/>
              </a:ext>
            </a:extLst>
          </p:cNvPr>
          <p:cNvPicPr>
            <a:picLocks noChangeAspect="1"/>
          </p:cNvPicPr>
          <p:nvPr/>
        </p:nvPicPr>
        <p:blipFill>
          <a:blip r:embed="rId3"/>
          <a:stretch>
            <a:fillRect/>
          </a:stretch>
        </p:blipFill>
        <p:spPr>
          <a:xfrm>
            <a:off x="4065270" y="1698293"/>
            <a:ext cx="7780673" cy="5159707"/>
          </a:xfrm>
          <a:prstGeom prst="rect">
            <a:avLst/>
          </a:prstGeom>
        </p:spPr>
      </p:pic>
      <p:sp>
        <p:nvSpPr>
          <p:cNvPr id="8" name="TextBox 7">
            <a:extLst>
              <a:ext uri="{FF2B5EF4-FFF2-40B4-BE49-F238E27FC236}">
                <a16:creationId xmlns:a16="http://schemas.microsoft.com/office/drawing/2014/main" id="{056FE490-BEFC-B304-4528-B1DDC744F80E}"/>
              </a:ext>
            </a:extLst>
          </p:cNvPr>
          <p:cNvSpPr txBox="1"/>
          <p:nvPr/>
        </p:nvSpPr>
        <p:spPr>
          <a:xfrm>
            <a:off x="271877" y="1235194"/>
            <a:ext cx="3709574" cy="1815882"/>
          </a:xfrm>
          <a:prstGeom prst="rect">
            <a:avLst/>
          </a:prstGeom>
          <a:noFill/>
          <a:ln>
            <a:solidFill>
              <a:srgbClr val="FF0000"/>
            </a:solidFill>
          </a:ln>
        </p:spPr>
        <p:txBody>
          <a:bodyPr wrap="square" rtlCol="0">
            <a:spAutoFit/>
          </a:bodyPr>
          <a:lstStyle/>
          <a:p>
            <a:r>
              <a:rPr lang="sk-SK" sz="2200" b="1" u="sng" dirty="0">
                <a:solidFill>
                  <a:srgbClr val="FF0000"/>
                </a:solidFill>
              </a:rPr>
              <a:t>Vlastný projekt </a:t>
            </a:r>
            <a:r>
              <a:rPr lang="sk-SK" dirty="0">
                <a:solidFill>
                  <a:srgbClr val="FF0000"/>
                </a:solidFill>
              </a:rPr>
              <a:t>= projekt, na ktorom spracovateľ pracuje v QGIS, má v ňom svoje dáta, nastavenú podľa potreby symboliku, poradie vrstiev, aplikované filtre, atď.</a:t>
            </a:r>
          </a:p>
        </p:txBody>
      </p:sp>
      <p:cxnSp>
        <p:nvCxnSpPr>
          <p:cNvPr id="10" name="Straight Arrow Connector 9">
            <a:extLst>
              <a:ext uri="{FF2B5EF4-FFF2-40B4-BE49-F238E27FC236}">
                <a16:creationId xmlns:a16="http://schemas.microsoft.com/office/drawing/2014/main" id="{CC3F7F69-7140-4C76-C06D-C7D7DBCB9BBF}"/>
              </a:ext>
            </a:extLst>
          </p:cNvPr>
          <p:cNvCxnSpPr>
            <a:cxnSpLocks/>
            <a:stCxn id="8" idx="2"/>
          </p:cNvCxnSpPr>
          <p:nvPr/>
        </p:nvCxnSpPr>
        <p:spPr>
          <a:xfrm>
            <a:off x="2126664" y="3051076"/>
            <a:ext cx="1938606" cy="100861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36E4E8F9-36D9-3AA9-FAAB-B03C6135C8CD}"/>
              </a:ext>
            </a:extLst>
          </p:cNvPr>
          <p:cNvCxnSpPr>
            <a:cxnSpLocks/>
            <a:stCxn id="8" idx="3"/>
          </p:cNvCxnSpPr>
          <p:nvPr/>
        </p:nvCxnSpPr>
        <p:spPr>
          <a:xfrm>
            <a:off x="3981451" y="2143135"/>
            <a:ext cx="2619374" cy="117789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5" name="Straight Arrow Connector 4">
            <a:extLst>
              <a:ext uri="{FF2B5EF4-FFF2-40B4-BE49-F238E27FC236}">
                <a16:creationId xmlns:a16="http://schemas.microsoft.com/office/drawing/2014/main" id="{07A2E6F0-534D-1FAE-167F-A0A31D0C35EE}"/>
              </a:ext>
            </a:extLst>
          </p:cNvPr>
          <p:cNvCxnSpPr>
            <a:cxnSpLocks/>
            <a:stCxn id="8" idx="3"/>
          </p:cNvCxnSpPr>
          <p:nvPr/>
        </p:nvCxnSpPr>
        <p:spPr>
          <a:xfrm>
            <a:off x="3981451" y="2143135"/>
            <a:ext cx="195431" cy="83500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D6108A67-5EDC-C7AB-D127-555E624F6FE9}"/>
              </a:ext>
            </a:extLst>
          </p:cNvPr>
          <p:cNvCxnSpPr>
            <a:cxnSpLocks/>
            <a:stCxn id="8" idx="3"/>
          </p:cNvCxnSpPr>
          <p:nvPr/>
        </p:nvCxnSpPr>
        <p:spPr>
          <a:xfrm>
            <a:off x="3981451" y="2143135"/>
            <a:ext cx="5305140" cy="167639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6A13E292-A7AD-C515-6D7B-99BA6C924FC9}"/>
              </a:ext>
            </a:extLst>
          </p:cNvPr>
          <p:cNvCxnSpPr>
            <a:cxnSpLocks/>
            <a:stCxn id="8" idx="2"/>
          </p:cNvCxnSpPr>
          <p:nvPr/>
        </p:nvCxnSpPr>
        <p:spPr>
          <a:xfrm>
            <a:off x="2126664" y="3051076"/>
            <a:ext cx="7159927" cy="94542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A2B700FD-FD3D-B5C5-3134-CDEFAB62358A}"/>
              </a:ext>
            </a:extLst>
          </p:cNvPr>
          <p:cNvSpPr txBox="1"/>
          <p:nvPr/>
        </p:nvSpPr>
        <p:spPr>
          <a:xfrm>
            <a:off x="119477" y="4145478"/>
            <a:ext cx="3709574" cy="1754326"/>
          </a:xfrm>
          <a:prstGeom prst="rect">
            <a:avLst/>
          </a:prstGeom>
          <a:noFill/>
          <a:ln>
            <a:solidFill>
              <a:srgbClr val="FF0000"/>
            </a:solidFill>
          </a:ln>
        </p:spPr>
        <p:txBody>
          <a:bodyPr wrap="square" rtlCol="0">
            <a:spAutoFit/>
          </a:bodyPr>
          <a:lstStyle/>
          <a:p>
            <a:r>
              <a:rPr lang="sk-SK" dirty="0">
                <a:solidFill>
                  <a:srgbClr val="FF0000"/>
                </a:solidFill>
              </a:rPr>
              <a:t>Tento projekt neobsahuje vo vrstve riešeného územia žiadne </a:t>
            </a:r>
            <a:r>
              <a:rPr lang="sk-SK" i="1" dirty="0">
                <a:solidFill>
                  <a:srgbClr val="FF0000"/>
                </a:solidFill>
              </a:rPr>
              <a:t>akcie</a:t>
            </a:r>
            <a:r>
              <a:rPr lang="sk-SK" dirty="0">
                <a:solidFill>
                  <a:srgbClr val="FF0000"/>
                </a:solidFill>
              </a:rPr>
              <a:t>, ale je možné skopírovať </a:t>
            </a:r>
            <a:r>
              <a:rPr lang="sk-SK" i="1" dirty="0">
                <a:solidFill>
                  <a:srgbClr val="FF0000"/>
                </a:solidFill>
              </a:rPr>
              <a:t>akcie</a:t>
            </a:r>
            <a:r>
              <a:rPr lang="sk-SK" dirty="0">
                <a:solidFill>
                  <a:srgbClr val="FF0000"/>
                </a:solidFill>
              </a:rPr>
              <a:t> validácie z </a:t>
            </a:r>
            <a:r>
              <a:rPr lang="sk-SK" u="sng" dirty="0">
                <a:solidFill>
                  <a:srgbClr val="FF0000"/>
                </a:solidFill>
              </a:rPr>
              <a:t>„projektu pre spúšťanie validátorov“</a:t>
            </a:r>
            <a:r>
              <a:rPr lang="sk-SK" dirty="0">
                <a:solidFill>
                  <a:srgbClr val="FF0000"/>
                </a:solidFill>
              </a:rPr>
              <a:t> do </a:t>
            </a:r>
            <a:r>
              <a:rPr lang="sk-SK" b="1" dirty="0">
                <a:solidFill>
                  <a:srgbClr val="FF0000"/>
                </a:solidFill>
              </a:rPr>
              <a:t>„svojho vlastného projektu“</a:t>
            </a:r>
          </a:p>
        </p:txBody>
      </p:sp>
      <p:cxnSp>
        <p:nvCxnSpPr>
          <p:cNvPr id="29" name="Straight Arrow Connector 28">
            <a:extLst>
              <a:ext uri="{FF2B5EF4-FFF2-40B4-BE49-F238E27FC236}">
                <a16:creationId xmlns:a16="http://schemas.microsoft.com/office/drawing/2014/main" id="{ED460D26-DC39-F16E-7DDB-475B9725087A}"/>
              </a:ext>
            </a:extLst>
          </p:cNvPr>
          <p:cNvCxnSpPr>
            <a:cxnSpLocks/>
            <a:stCxn id="23" idx="3"/>
          </p:cNvCxnSpPr>
          <p:nvPr/>
        </p:nvCxnSpPr>
        <p:spPr>
          <a:xfrm>
            <a:off x="3829051" y="5022641"/>
            <a:ext cx="5029199" cy="74134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0B48934D-29FB-E65B-4FC6-5EB985CC3136}"/>
              </a:ext>
            </a:extLst>
          </p:cNvPr>
          <p:cNvCxnSpPr>
            <a:cxnSpLocks/>
            <a:stCxn id="23" idx="3"/>
          </p:cNvCxnSpPr>
          <p:nvPr/>
        </p:nvCxnSpPr>
        <p:spPr>
          <a:xfrm flipV="1">
            <a:off x="3829051" y="4558189"/>
            <a:ext cx="347831" cy="46445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1" name="Title 1">
            <a:extLst>
              <a:ext uri="{FF2B5EF4-FFF2-40B4-BE49-F238E27FC236}">
                <a16:creationId xmlns:a16="http://schemas.microsoft.com/office/drawing/2014/main" id="{68B47B79-6AEA-EB97-8F55-D5714EEB6589}"/>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3. Skopírovanie </a:t>
            </a:r>
            <a:r>
              <a:rPr lang="sk-SK" sz="3500" i="1" dirty="0"/>
              <a:t>akcií</a:t>
            </a:r>
            <a:r>
              <a:rPr lang="sk-SK" sz="3500" dirty="0"/>
              <a:t> validátorov do </a:t>
            </a:r>
            <a:r>
              <a:rPr lang="sk-SK" sz="3500" b="1" dirty="0"/>
              <a:t>„svojho vlastného projektu“</a:t>
            </a:r>
            <a:endParaRPr lang="sk-SK" sz="3500" dirty="0"/>
          </a:p>
        </p:txBody>
      </p:sp>
    </p:spTree>
    <p:extLst>
      <p:ext uri="{BB962C8B-B14F-4D97-AF65-F5344CB8AC3E}">
        <p14:creationId xmlns:p14="http://schemas.microsoft.com/office/powerpoint/2010/main" val="3848787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132A0-C964-3B35-4D65-C9A93B2541F7}"/>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9E437F44-FDCB-7D40-28E3-AE2C5B2CA2B3}"/>
              </a:ext>
            </a:extLst>
          </p:cNvPr>
          <p:cNvPicPr>
            <a:picLocks noChangeAspect="1"/>
          </p:cNvPicPr>
          <p:nvPr/>
        </p:nvPicPr>
        <p:blipFill>
          <a:blip r:embed="rId3"/>
          <a:stretch>
            <a:fillRect/>
          </a:stretch>
        </p:blipFill>
        <p:spPr>
          <a:xfrm>
            <a:off x="6571353" y="383177"/>
            <a:ext cx="5455853" cy="6371847"/>
          </a:xfrm>
          <a:prstGeom prst="rect">
            <a:avLst/>
          </a:prstGeom>
        </p:spPr>
      </p:pic>
      <p:sp>
        <p:nvSpPr>
          <p:cNvPr id="8" name="TextBox 7">
            <a:extLst>
              <a:ext uri="{FF2B5EF4-FFF2-40B4-BE49-F238E27FC236}">
                <a16:creationId xmlns:a16="http://schemas.microsoft.com/office/drawing/2014/main" id="{3DD81468-F3D0-DA4F-CDB8-0C166D6A7324}"/>
              </a:ext>
            </a:extLst>
          </p:cNvPr>
          <p:cNvSpPr txBox="1"/>
          <p:nvPr/>
        </p:nvSpPr>
        <p:spPr>
          <a:xfrm>
            <a:off x="164793" y="2987794"/>
            <a:ext cx="5643824" cy="1754326"/>
          </a:xfrm>
          <a:prstGeom prst="rect">
            <a:avLst/>
          </a:prstGeom>
          <a:noFill/>
          <a:ln>
            <a:solidFill>
              <a:srgbClr val="FF0000"/>
            </a:solidFill>
          </a:ln>
        </p:spPr>
        <p:txBody>
          <a:bodyPr wrap="square" rtlCol="0">
            <a:spAutoFit/>
          </a:bodyPr>
          <a:lstStyle/>
          <a:p>
            <a:r>
              <a:rPr lang="sk-SK" dirty="0">
                <a:solidFill>
                  <a:srgbClr val="FF0000"/>
                </a:solidFill>
              </a:rPr>
              <a:t>Skopírovanie akcií validácie z </a:t>
            </a:r>
            <a:r>
              <a:rPr lang="sk-SK" u="sng" dirty="0">
                <a:solidFill>
                  <a:srgbClr val="FF0000"/>
                </a:solidFill>
              </a:rPr>
              <a:t>„projektu pre spúšťanie validátorov“</a:t>
            </a:r>
            <a:r>
              <a:rPr lang="sk-SK" dirty="0">
                <a:solidFill>
                  <a:srgbClr val="FF0000"/>
                </a:solidFill>
              </a:rPr>
              <a:t>: </a:t>
            </a:r>
          </a:p>
          <a:p>
            <a:pPr marL="342900" indent="-342900">
              <a:buFont typeface="+mj-lt"/>
              <a:buAutoNum type="arabicPeriod"/>
            </a:pPr>
            <a:r>
              <a:rPr lang="sk-SK" dirty="0">
                <a:solidFill>
                  <a:srgbClr val="FF0000"/>
                </a:solidFill>
              </a:rPr>
              <a:t>Otvoriť </a:t>
            </a:r>
            <a:r>
              <a:rPr lang="sk-SK" u="sng" dirty="0">
                <a:solidFill>
                  <a:srgbClr val="FF0000"/>
                </a:solidFill>
              </a:rPr>
              <a:t>„projekt pre spúšťanie validátorov“</a:t>
            </a:r>
          </a:p>
          <a:p>
            <a:pPr marL="342900" indent="-342900">
              <a:buFont typeface="+mj-lt"/>
              <a:buAutoNum type="arabicPeriod"/>
            </a:pPr>
            <a:r>
              <a:rPr lang="sk-SK" dirty="0">
                <a:solidFill>
                  <a:srgbClr val="FF0000"/>
                </a:solidFill>
              </a:rPr>
              <a:t>Pravý klik na vrstvu „Riešené územie (vrstva sa nezobrazuje)“</a:t>
            </a:r>
          </a:p>
          <a:p>
            <a:pPr marL="342900" indent="-342900">
              <a:buFont typeface="+mj-lt"/>
              <a:buAutoNum type="arabicPeriod"/>
            </a:pPr>
            <a:r>
              <a:rPr lang="sk-SK" dirty="0">
                <a:solidFill>
                  <a:srgbClr val="FF0000"/>
                </a:solidFill>
              </a:rPr>
              <a:t>Vybrať voľbu Styles/Copy Style/Actions</a:t>
            </a:r>
          </a:p>
        </p:txBody>
      </p:sp>
      <p:cxnSp>
        <p:nvCxnSpPr>
          <p:cNvPr id="5" name="Straight Arrow Connector 4">
            <a:extLst>
              <a:ext uri="{FF2B5EF4-FFF2-40B4-BE49-F238E27FC236}">
                <a16:creationId xmlns:a16="http://schemas.microsoft.com/office/drawing/2014/main" id="{921E2B24-4720-A250-5478-4CBC5C225E42}"/>
              </a:ext>
            </a:extLst>
          </p:cNvPr>
          <p:cNvCxnSpPr>
            <a:cxnSpLocks/>
            <a:stCxn id="8" idx="3"/>
          </p:cNvCxnSpPr>
          <p:nvPr/>
        </p:nvCxnSpPr>
        <p:spPr>
          <a:xfrm flipV="1">
            <a:off x="5808617" y="2854543"/>
            <a:ext cx="1045029" cy="101041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0C3D655A-FA8B-A7FB-53D1-32D9236C729F}"/>
              </a:ext>
            </a:extLst>
          </p:cNvPr>
          <p:cNvCxnSpPr>
            <a:cxnSpLocks/>
            <a:stCxn id="8" idx="3"/>
            <a:endCxn id="13" idx="1"/>
          </p:cNvCxnSpPr>
          <p:nvPr/>
        </p:nvCxnSpPr>
        <p:spPr>
          <a:xfrm flipV="1">
            <a:off x="5808617" y="453975"/>
            <a:ext cx="742939" cy="341098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AF0AA48D-A3F4-5388-8A33-FC2EFB2A0399}"/>
              </a:ext>
            </a:extLst>
          </p:cNvPr>
          <p:cNvSpPr/>
          <p:nvPr/>
        </p:nvSpPr>
        <p:spPr>
          <a:xfrm>
            <a:off x="6551556" y="301396"/>
            <a:ext cx="1813154"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7" name="Straight Arrow Connector 16">
            <a:extLst>
              <a:ext uri="{FF2B5EF4-FFF2-40B4-BE49-F238E27FC236}">
                <a16:creationId xmlns:a16="http://schemas.microsoft.com/office/drawing/2014/main" id="{8FD5BBD7-0206-AC3D-3A67-1D1877617AEA}"/>
              </a:ext>
            </a:extLst>
          </p:cNvPr>
          <p:cNvCxnSpPr>
            <a:cxnSpLocks/>
            <a:stCxn id="8" idx="3"/>
            <a:endCxn id="20" idx="1"/>
          </p:cNvCxnSpPr>
          <p:nvPr/>
        </p:nvCxnSpPr>
        <p:spPr>
          <a:xfrm>
            <a:off x="5808617" y="3864957"/>
            <a:ext cx="1567543" cy="156179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2BCF8CD-A879-A5B1-8C38-6CA8813CEE86}"/>
              </a:ext>
            </a:extLst>
          </p:cNvPr>
          <p:cNvSpPr/>
          <p:nvPr/>
        </p:nvSpPr>
        <p:spPr>
          <a:xfrm>
            <a:off x="7376160" y="5274175"/>
            <a:ext cx="579591"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1" name="Rectangle 20">
            <a:extLst>
              <a:ext uri="{FF2B5EF4-FFF2-40B4-BE49-F238E27FC236}">
                <a16:creationId xmlns:a16="http://schemas.microsoft.com/office/drawing/2014/main" id="{8EFD3887-93F6-6392-1BD4-1508A3D963CB}"/>
              </a:ext>
            </a:extLst>
          </p:cNvPr>
          <p:cNvSpPr/>
          <p:nvPr/>
        </p:nvSpPr>
        <p:spPr>
          <a:xfrm>
            <a:off x="8830047" y="5274314"/>
            <a:ext cx="579591"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2" name="Rectangle 21">
            <a:extLst>
              <a:ext uri="{FF2B5EF4-FFF2-40B4-BE49-F238E27FC236}">
                <a16:creationId xmlns:a16="http://schemas.microsoft.com/office/drawing/2014/main" id="{7C6ACB5E-5E27-3218-9A4D-291318D67E6C}"/>
              </a:ext>
            </a:extLst>
          </p:cNvPr>
          <p:cNvSpPr/>
          <p:nvPr/>
        </p:nvSpPr>
        <p:spPr>
          <a:xfrm>
            <a:off x="9989840" y="6326488"/>
            <a:ext cx="1296469" cy="18317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8" name="TextBox 37">
            <a:extLst>
              <a:ext uri="{FF2B5EF4-FFF2-40B4-BE49-F238E27FC236}">
                <a16:creationId xmlns:a16="http://schemas.microsoft.com/office/drawing/2014/main" id="{E62923F7-DDA3-A016-307C-81694D81AD31}"/>
              </a:ext>
            </a:extLst>
          </p:cNvPr>
          <p:cNvSpPr txBox="1"/>
          <p:nvPr/>
        </p:nvSpPr>
        <p:spPr>
          <a:xfrm>
            <a:off x="5975798" y="11673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39" name="TextBox 38">
            <a:extLst>
              <a:ext uri="{FF2B5EF4-FFF2-40B4-BE49-F238E27FC236}">
                <a16:creationId xmlns:a16="http://schemas.microsoft.com/office/drawing/2014/main" id="{B4A4278D-1E40-B234-A461-8D74E7AB94C3}"/>
              </a:ext>
            </a:extLst>
          </p:cNvPr>
          <p:cNvSpPr txBox="1"/>
          <p:nvPr/>
        </p:nvSpPr>
        <p:spPr>
          <a:xfrm>
            <a:off x="6048839" y="270196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44" name="TextBox 43">
            <a:extLst>
              <a:ext uri="{FF2B5EF4-FFF2-40B4-BE49-F238E27FC236}">
                <a16:creationId xmlns:a16="http://schemas.microsoft.com/office/drawing/2014/main" id="{853005B5-BD51-86CF-43EF-110D854B008E}"/>
              </a:ext>
            </a:extLst>
          </p:cNvPr>
          <p:cNvSpPr txBox="1"/>
          <p:nvPr/>
        </p:nvSpPr>
        <p:spPr>
          <a:xfrm>
            <a:off x="9010411" y="471510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2" name="Title 1">
            <a:extLst>
              <a:ext uri="{FF2B5EF4-FFF2-40B4-BE49-F238E27FC236}">
                <a16:creationId xmlns:a16="http://schemas.microsoft.com/office/drawing/2014/main" id="{1F1DC5ED-3311-48B2-2929-348370B6554E}"/>
              </a:ext>
            </a:extLst>
          </p:cNvPr>
          <p:cNvSpPr txBox="1">
            <a:spLocks/>
          </p:cNvSpPr>
          <p:nvPr/>
        </p:nvSpPr>
        <p:spPr>
          <a:xfrm>
            <a:off x="0" y="1"/>
            <a:ext cx="6509687" cy="16595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3. Skopírovanie </a:t>
            </a:r>
            <a:r>
              <a:rPr lang="sk-SK" sz="3500" i="1" dirty="0"/>
              <a:t>akcií</a:t>
            </a:r>
            <a:r>
              <a:rPr lang="sk-SK" sz="3500" dirty="0"/>
              <a:t> validátorov do </a:t>
            </a:r>
            <a:r>
              <a:rPr lang="sk-SK" sz="3500" b="1" dirty="0"/>
              <a:t>„svojho vlastného projektu“</a:t>
            </a:r>
            <a:endParaRPr lang="sk-SK" sz="3500" dirty="0"/>
          </a:p>
        </p:txBody>
      </p:sp>
    </p:spTree>
    <p:extLst>
      <p:ext uri="{BB962C8B-B14F-4D97-AF65-F5344CB8AC3E}">
        <p14:creationId xmlns:p14="http://schemas.microsoft.com/office/powerpoint/2010/main" val="451732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0C1EB-6E6D-A91C-2138-FAAA353E864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6A787D2-26B2-03E9-8087-8DD3ECE5AA37}"/>
              </a:ext>
            </a:extLst>
          </p:cNvPr>
          <p:cNvPicPr>
            <a:picLocks noChangeAspect="1"/>
          </p:cNvPicPr>
          <p:nvPr/>
        </p:nvPicPr>
        <p:blipFill>
          <a:blip r:embed="rId3"/>
          <a:stretch>
            <a:fillRect/>
          </a:stretch>
        </p:blipFill>
        <p:spPr>
          <a:xfrm>
            <a:off x="5483484" y="828675"/>
            <a:ext cx="5479792" cy="5763042"/>
          </a:xfrm>
          <a:prstGeom prst="rect">
            <a:avLst/>
          </a:prstGeom>
        </p:spPr>
      </p:pic>
      <p:sp>
        <p:nvSpPr>
          <p:cNvPr id="8" name="TextBox 7">
            <a:extLst>
              <a:ext uri="{FF2B5EF4-FFF2-40B4-BE49-F238E27FC236}">
                <a16:creationId xmlns:a16="http://schemas.microsoft.com/office/drawing/2014/main" id="{407FB5F4-5632-72DA-5EA7-B03782BAF9CB}"/>
              </a:ext>
            </a:extLst>
          </p:cNvPr>
          <p:cNvSpPr txBox="1"/>
          <p:nvPr/>
        </p:nvSpPr>
        <p:spPr>
          <a:xfrm>
            <a:off x="136891" y="913856"/>
            <a:ext cx="4530897" cy="5078313"/>
          </a:xfrm>
          <a:prstGeom prst="rect">
            <a:avLst/>
          </a:prstGeom>
          <a:noFill/>
          <a:ln>
            <a:solidFill>
              <a:srgbClr val="FF0000"/>
            </a:solidFill>
          </a:ln>
        </p:spPr>
        <p:txBody>
          <a:bodyPr wrap="square" rtlCol="0">
            <a:spAutoFit/>
          </a:bodyPr>
          <a:lstStyle/>
          <a:p>
            <a:r>
              <a:rPr lang="sk-SK" dirty="0">
                <a:solidFill>
                  <a:srgbClr val="FF0000"/>
                </a:solidFill>
              </a:rPr>
              <a:t>Vloženie kopírovaných </a:t>
            </a:r>
            <a:r>
              <a:rPr lang="sk-SK" i="1" dirty="0">
                <a:solidFill>
                  <a:srgbClr val="FF0000"/>
                </a:solidFill>
              </a:rPr>
              <a:t>akcií</a:t>
            </a:r>
            <a:r>
              <a:rPr lang="sk-SK" dirty="0">
                <a:solidFill>
                  <a:srgbClr val="FF0000"/>
                </a:solidFill>
              </a:rPr>
              <a:t> validácie do </a:t>
            </a:r>
            <a:r>
              <a:rPr lang="sk-SK" b="1" dirty="0">
                <a:solidFill>
                  <a:srgbClr val="FF0000"/>
                </a:solidFill>
              </a:rPr>
              <a:t>„svojho vlastného projektu“</a:t>
            </a:r>
            <a:r>
              <a:rPr lang="sk-SK" dirty="0">
                <a:solidFill>
                  <a:srgbClr val="FF0000"/>
                </a:solidFill>
              </a:rPr>
              <a:t>: </a:t>
            </a:r>
          </a:p>
          <a:p>
            <a:pPr marL="342900" indent="-342900">
              <a:buFont typeface="+mj-lt"/>
              <a:buAutoNum type="arabicPeriod"/>
            </a:pPr>
            <a:r>
              <a:rPr lang="sk-SK" dirty="0">
                <a:solidFill>
                  <a:srgbClr val="FF0000"/>
                </a:solidFill>
              </a:rPr>
              <a:t>Otvoriť </a:t>
            </a:r>
            <a:r>
              <a:rPr lang="sk-SK" b="1" dirty="0">
                <a:solidFill>
                  <a:srgbClr val="FF0000"/>
                </a:solidFill>
              </a:rPr>
              <a:t>„svoj vlastný projekt“</a:t>
            </a:r>
          </a:p>
          <a:p>
            <a:pPr marL="342900" indent="-342900">
              <a:buFont typeface="+mj-lt"/>
              <a:buAutoNum type="arabicPeriod"/>
            </a:pPr>
            <a:r>
              <a:rPr lang="sk-SK" dirty="0">
                <a:solidFill>
                  <a:srgbClr val="FF0000"/>
                </a:solidFill>
              </a:rPr>
              <a:t>Pravý klik na vrstvu „Riešené územie (vrstva sa nezobrazuje)“</a:t>
            </a:r>
          </a:p>
          <a:p>
            <a:pPr marL="342900" indent="-342900">
              <a:buFont typeface="+mj-lt"/>
              <a:buAutoNum type="arabicPeriod"/>
            </a:pPr>
            <a:r>
              <a:rPr lang="sk-SK" dirty="0">
                <a:solidFill>
                  <a:srgbClr val="FF0000"/>
                </a:solidFill>
              </a:rPr>
              <a:t>Vybrať voľbu Styles/Paste Style/Actions</a:t>
            </a:r>
          </a:p>
          <a:p>
            <a:pPr marL="342900" indent="-342900">
              <a:buFont typeface="+mj-lt"/>
              <a:buAutoNum type="arabicPeriod"/>
            </a:pPr>
            <a:endParaRPr lang="sk-SK" dirty="0">
              <a:solidFill>
                <a:srgbClr val="FF0000"/>
              </a:solidFill>
            </a:endParaRPr>
          </a:p>
          <a:p>
            <a:pPr marL="342900" indent="-342900">
              <a:buFont typeface="+mj-lt"/>
              <a:buAutoNum type="arabicPeriod"/>
            </a:pPr>
            <a:endParaRPr lang="sk-SK" dirty="0">
              <a:solidFill>
                <a:srgbClr val="FF0000"/>
              </a:solidFill>
            </a:endParaRPr>
          </a:p>
          <a:p>
            <a:r>
              <a:rPr lang="sk-SK" dirty="0">
                <a:solidFill>
                  <a:srgbClr val="FF0000"/>
                </a:solidFill>
              </a:rPr>
              <a:t>Poznámka: </a:t>
            </a:r>
          </a:p>
          <a:p>
            <a:pPr marL="285750" indent="-285750">
              <a:buFontTx/>
              <a:buChar char="-"/>
            </a:pPr>
            <a:r>
              <a:rPr lang="sk-SK" i="1" dirty="0">
                <a:solidFill>
                  <a:srgbClr val="FF0000"/>
                </a:solidFill>
              </a:rPr>
              <a:t>Akcie</a:t>
            </a:r>
            <a:r>
              <a:rPr lang="sk-SK" dirty="0">
                <a:solidFill>
                  <a:srgbClr val="FF0000"/>
                </a:solidFill>
              </a:rPr>
              <a:t> je možné vložiť a používať v ktorejkoľvek vrstve, pre zrozumiteľnosť príkladu je použitá rovnaká vrstva ako v </a:t>
            </a:r>
            <a:r>
              <a:rPr lang="sk-SK" u="sng" dirty="0">
                <a:solidFill>
                  <a:srgbClr val="FF0000"/>
                </a:solidFill>
              </a:rPr>
              <a:t> „projekte pre spúšťanie validátorov“</a:t>
            </a:r>
          </a:p>
          <a:p>
            <a:pPr marL="285750" indent="-285750">
              <a:buFontTx/>
              <a:buChar char="-"/>
            </a:pPr>
            <a:r>
              <a:rPr lang="sk-SK" i="1" dirty="0">
                <a:solidFill>
                  <a:srgbClr val="FF0000"/>
                </a:solidFill>
              </a:rPr>
              <a:t>Akcie</a:t>
            </a:r>
            <a:r>
              <a:rPr lang="sk-SK" dirty="0">
                <a:solidFill>
                  <a:srgbClr val="FF0000"/>
                </a:solidFill>
              </a:rPr>
              <a:t> pre danú vrstvu sa ukladajú iba v danom projekte (nie sú súčasťou vrstvy ako takej)</a:t>
            </a:r>
          </a:p>
          <a:p>
            <a:pPr marL="285750" indent="-285750">
              <a:buFontTx/>
              <a:buChar char="-"/>
            </a:pPr>
            <a:r>
              <a:rPr lang="sk-SK" dirty="0">
                <a:solidFill>
                  <a:srgbClr val="FF0000"/>
                </a:solidFill>
              </a:rPr>
              <a:t>Po uložení projektu nie je potrebné </a:t>
            </a:r>
            <a:r>
              <a:rPr lang="sk-SK" i="1" dirty="0">
                <a:solidFill>
                  <a:srgbClr val="FF0000"/>
                </a:solidFill>
              </a:rPr>
              <a:t>akcie</a:t>
            </a:r>
            <a:r>
              <a:rPr lang="sk-SK" dirty="0">
                <a:solidFill>
                  <a:srgbClr val="FF0000"/>
                </a:solidFill>
              </a:rPr>
              <a:t> kopírovať do toho istého projektu nanovo</a:t>
            </a:r>
          </a:p>
        </p:txBody>
      </p:sp>
      <p:sp>
        <p:nvSpPr>
          <p:cNvPr id="26" name="Title 1">
            <a:extLst>
              <a:ext uri="{FF2B5EF4-FFF2-40B4-BE49-F238E27FC236}">
                <a16:creationId xmlns:a16="http://schemas.microsoft.com/office/drawing/2014/main" id="{8C5B043F-72A4-253C-9C3E-2CCC3E49FEA0}"/>
              </a:ext>
            </a:extLst>
          </p:cNvPr>
          <p:cNvSpPr>
            <a:spLocks noGrp="1"/>
          </p:cNvSpPr>
          <p:nvPr>
            <p:ph type="title"/>
          </p:nvPr>
        </p:nvSpPr>
        <p:spPr>
          <a:xfrm>
            <a:off x="0" y="0"/>
            <a:ext cx="12192000" cy="847725"/>
          </a:xfrm>
        </p:spPr>
        <p:txBody>
          <a:bodyPr>
            <a:normAutofit/>
          </a:bodyPr>
          <a:lstStyle/>
          <a:p>
            <a:r>
              <a:rPr lang="sk-SK" sz="3500" dirty="0"/>
              <a:t>3. Skopírovanie </a:t>
            </a:r>
            <a:r>
              <a:rPr lang="sk-SK" sz="3500" i="1" dirty="0"/>
              <a:t>akcií</a:t>
            </a:r>
            <a:r>
              <a:rPr lang="sk-SK" sz="3500" dirty="0"/>
              <a:t> validátorov do </a:t>
            </a:r>
            <a:r>
              <a:rPr lang="sk-SK" sz="3500" b="1" dirty="0"/>
              <a:t>„svojho vlastného projektu“</a:t>
            </a:r>
            <a:endParaRPr lang="sk-SK" sz="3500" dirty="0"/>
          </a:p>
        </p:txBody>
      </p:sp>
      <p:cxnSp>
        <p:nvCxnSpPr>
          <p:cNvPr id="5" name="Straight Arrow Connector 4">
            <a:extLst>
              <a:ext uri="{FF2B5EF4-FFF2-40B4-BE49-F238E27FC236}">
                <a16:creationId xmlns:a16="http://schemas.microsoft.com/office/drawing/2014/main" id="{659A9FE4-2643-C3D8-F827-B76EE7B38D08}"/>
              </a:ext>
            </a:extLst>
          </p:cNvPr>
          <p:cNvCxnSpPr>
            <a:cxnSpLocks/>
            <a:stCxn id="8" idx="3"/>
          </p:cNvCxnSpPr>
          <p:nvPr/>
        </p:nvCxnSpPr>
        <p:spPr>
          <a:xfrm>
            <a:off x="4667788" y="3453013"/>
            <a:ext cx="801909" cy="35291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3ADEE1E1-F4B4-7FC5-6BD6-36D34D351421}"/>
              </a:ext>
            </a:extLst>
          </p:cNvPr>
          <p:cNvCxnSpPr>
            <a:cxnSpLocks/>
            <a:stCxn id="8" idx="3"/>
            <a:endCxn id="13" idx="1"/>
          </p:cNvCxnSpPr>
          <p:nvPr/>
        </p:nvCxnSpPr>
        <p:spPr>
          <a:xfrm flipV="1">
            <a:off x="4667788" y="911523"/>
            <a:ext cx="801909" cy="254149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F07CBFFB-8962-95F7-3C40-25624678068F}"/>
              </a:ext>
            </a:extLst>
          </p:cNvPr>
          <p:cNvSpPr/>
          <p:nvPr/>
        </p:nvSpPr>
        <p:spPr>
          <a:xfrm>
            <a:off x="5469697" y="758944"/>
            <a:ext cx="1252605"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7" name="Straight Arrow Connector 16">
            <a:extLst>
              <a:ext uri="{FF2B5EF4-FFF2-40B4-BE49-F238E27FC236}">
                <a16:creationId xmlns:a16="http://schemas.microsoft.com/office/drawing/2014/main" id="{D1F29E1C-A420-3F58-C1BF-0B74FBECF4A8}"/>
              </a:ext>
            </a:extLst>
          </p:cNvPr>
          <p:cNvCxnSpPr>
            <a:cxnSpLocks/>
            <a:stCxn id="8" idx="3"/>
            <a:endCxn id="20" idx="1"/>
          </p:cNvCxnSpPr>
          <p:nvPr/>
        </p:nvCxnSpPr>
        <p:spPr>
          <a:xfrm>
            <a:off x="4667788" y="3453013"/>
            <a:ext cx="2505466" cy="272889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4FD2DD50-5767-DD55-8481-BFDE0A9CA305}"/>
              </a:ext>
            </a:extLst>
          </p:cNvPr>
          <p:cNvSpPr/>
          <p:nvPr/>
        </p:nvSpPr>
        <p:spPr>
          <a:xfrm>
            <a:off x="7173254" y="6029325"/>
            <a:ext cx="1214937"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1" name="Rectangle 20">
            <a:extLst>
              <a:ext uri="{FF2B5EF4-FFF2-40B4-BE49-F238E27FC236}">
                <a16:creationId xmlns:a16="http://schemas.microsoft.com/office/drawing/2014/main" id="{B35DDB17-1307-708B-5753-BBA1EF23328B}"/>
              </a:ext>
            </a:extLst>
          </p:cNvPr>
          <p:cNvSpPr/>
          <p:nvPr/>
        </p:nvSpPr>
        <p:spPr>
          <a:xfrm>
            <a:off x="8401978" y="6134937"/>
            <a:ext cx="1133424"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2" name="Rectangle 21">
            <a:extLst>
              <a:ext uri="{FF2B5EF4-FFF2-40B4-BE49-F238E27FC236}">
                <a16:creationId xmlns:a16="http://schemas.microsoft.com/office/drawing/2014/main" id="{2C567EE2-6ED7-A17F-C2F1-227AEBEDC4A2}"/>
              </a:ext>
            </a:extLst>
          </p:cNvPr>
          <p:cNvSpPr/>
          <p:nvPr/>
        </p:nvSpPr>
        <p:spPr>
          <a:xfrm>
            <a:off x="9425255" y="5306261"/>
            <a:ext cx="1538021" cy="38016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0" name="TextBox 39">
            <a:extLst>
              <a:ext uri="{FF2B5EF4-FFF2-40B4-BE49-F238E27FC236}">
                <a16:creationId xmlns:a16="http://schemas.microsoft.com/office/drawing/2014/main" id="{0E26EA9C-6903-DF9E-8A94-7B937E64CEA4}"/>
              </a:ext>
            </a:extLst>
          </p:cNvPr>
          <p:cNvSpPr txBox="1"/>
          <p:nvPr/>
        </p:nvSpPr>
        <p:spPr>
          <a:xfrm>
            <a:off x="8772129" y="568642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41" name="TextBox 40">
            <a:extLst>
              <a:ext uri="{FF2B5EF4-FFF2-40B4-BE49-F238E27FC236}">
                <a16:creationId xmlns:a16="http://schemas.microsoft.com/office/drawing/2014/main" id="{C69934A6-18B8-95E8-BECD-246294D0C321}"/>
              </a:ext>
            </a:extLst>
          </p:cNvPr>
          <p:cNvSpPr txBox="1"/>
          <p:nvPr/>
        </p:nvSpPr>
        <p:spPr>
          <a:xfrm>
            <a:off x="4977425" y="322218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45" name="TextBox 44">
            <a:extLst>
              <a:ext uri="{FF2B5EF4-FFF2-40B4-BE49-F238E27FC236}">
                <a16:creationId xmlns:a16="http://schemas.microsoft.com/office/drawing/2014/main" id="{5A11DAC9-A37E-8D21-E5AB-3BA76D545A64}"/>
              </a:ext>
            </a:extLst>
          </p:cNvPr>
          <p:cNvSpPr txBox="1"/>
          <p:nvPr/>
        </p:nvSpPr>
        <p:spPr>
          <a:xfrm>
            <a:off x="4844897" y="75894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Tree>
    <p:extLst>
      <p:ext uri="{BB962C8B-B14F-4D97-AF65-F5344CB8AC3E}">
        <p14:creationId xmlns:p14="http://schemas.microsoft.com/office/powerpoint/2010/main" val="3693559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76B5F-4CA6-FB7F-7FA8-5DC73F8775E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9D3FBC5-7844-5829-1CC9-1963F808C484}"/>
              </a:ext>
            </a:extLst>
          </p:cNvPr>
          <p:cNvPicPr>
            <a:picLocks noChangeAspect="1"/>
          </p:cNvPicPr>
          <p:nvPr/>
        </p:nvPicPr>
        <p:blipFill>
          <a:blip r:embed="rId3"/>
          <a:stretch>
            <a:fillRect/>
          </a:stretch>
        </p:blipFill>
        <p:spPr>
          <a:xfrm>
            <a:off x="5699171" y="997852"/>
            <a:ext cx="6199815" cy="5572125"/>
          </a:xfrm>
          <a:prstGeom prst="rect">
            <a:avLst/>
          </a:prstGeom>
        </p:spPr>
      </p:pic>
      <p:sp>
        <p:nvSpPr>
          <p:cNvPr id="8" name="TextBox 7">
            <a:extLst>
              <a:ext uri="{FF2B5EF4-FFF2-40B4-BE49-F238E27FC236}">
                <a16:creationId xmlns:a16="http://schemas.microsoft.com/office/drawing/2014/main" id="{940C510D-D77A-0F8A-B3FF-43674D47C778}"/>
              </a:ext>
            </a:extLst>
          </p:cNvPr>
          <p:cNvSpPr txBox="1"/>
          <p:nvPr/>
        </p:nvSpPr>
        <p:spPr>
          <a:xfrm>
            <a:off x="383177" y="1368968"/>
            <a:ext cx="4616316" cy="2585323"/>
          </a:xfrm>
          <a:prstGeom prst="rect">
            <a:avLst/>
          </a:prstGeom>
          <a:noFill/>
          <a:ln>
            <a:solidFill>
              <a:srgbClr val="FF0000"/>
            </a:solidFill>
          </a:ln>
        </p:spPr>
        <p:txBody>
          <a:bodyPr wrap="square" rtlCol="0">
            <a:spAutoFit/>
          </a:bodyPr>
          <a:lstStyle/>
          <a:p>
            <a:pPr marL="342900" indent="-342900">
              <a:buAutoNum type="arabicPeriod"/>
            </a:pPr>
            <a:r>
              <a:rPr lang="sk-SK" dirty="0">
                <a:solidFill>
                  <a:srgbClr val="FF0000"/>
                </a:solidFill>
              </a:rPr>
              <a:t>Vo </a:t>
            </a:r>
            <a:r>
              <a:rPr lang="sk-SK" b="1" dirty="0">
                <a:solidFill>
                  <a:srgbClr val="FF0000"/>
                </a:solidFill>
              </a:rPr>
              <a:t>„svojom vlastnom projekte“</a:t>
            </a:r>
            <a:r>
              <a:rPr lang="sk-SK" dirty="0">
                <a:solidFill>
                  <a:srgbClr val="FF0000"/>
                </a:solidFill>
              </a:rPr>
              <a:t>:</a:t>
            </a:r>
          </a:p>
          <a:p>
            <a:pPr marL="342900" indent="-342900">
              <a:buAutoNum type="arabicPeriod"/>
            </a:pPr>
            <a:r>
              <a:rPr lang="sk-SK" dirty="0">
                <a:solidFill>
                  <a:srgbClr val="FF0000"/>
                </a:solidFill>
              </a:rPr>
              <a:t>Zatvoriť a znovu otvoriť atribútovú tabuľku vrstvy, do ktorej boli vložené skopírované </a:t>
            </a:r>
            <a:r>
              <a:rPr lang="sk-SK" i="1" dirty="0">
                <a:solidFill>
                  <a:srgbClr val="FF0000"/>
                </a:solidFill>
              </a:rPr>
              <a:t>akcie</a:t>
            </a:r>
            <a:r>
              <a:rPr lang="sk-SK" dirty="0">
                <a:solidFill>
                  <a:srgbClr val="FF0000"/>
                </a:solidFill>
              </a:rPr>
              <a:t> - v príklade je to vrstva „Riešené územie (vrstva sa nezobrazuje)“</a:t>
            </a:r>
          </a:p>
          <a:p>
            <a:pPr marL="342900" indent="-342900">
              <a:buAutoNum type="arabicPeriod"/>
            </a:pPr>
            <a:r>
              <a:rPr lang="sk-SK" dirty="0">
                <a:solidFill>
                  <a:srgbClr val="FF0000"/>
                </a:solidFill>
              </a:rPr>
              <a:t>Validácie je následne možné spustiť rovnako ako v kapitole Spustenie validácie z </a:t>
            </a:r>
            <a:r>
              <a:rPr lang="sk-SK" u="sng" dirty="0">
                <a:solidFill>
                  <a:srgbClr val="FF0000"/>
                </a:solidFill>
              </a:rPr>
              <a:t>„projektu pre spúšťanie validátorov“</a:t>
            </a:r>
            <a:endParaRPr lang="sk-SK" dirty="0">
              <a:solidFill>
                <a:srgbClr val="FF0000"/>
              </a:solidFill>
            </a:endParaRPr>
          </a:p>
        </p:txBody>
      </p:sp>
      <p:sp>
        <p:nvSpPr>
          <p:cNvPr id="26" name="Title 1">
            <a:extLst>
              <a:ext uri="{FF2B5EF4-FFF2-40B4-BE49-F238E27FC236}">
                <a16:creationId xmlns:a16="http://schemas.microsoft.com/office/drawing/2014/main" id="{9BF7BAD9-7D1B-0671-0FCF-529304C04A45}"/>
              </a:ext>
            </a:extLst>
          </p:cNvPr>
          <p:cNvSpPr>
            <a:spLocks noGrp="1"/>
          </p:cNvSpPr>
          <p:nvPr>
            <p:ph type="title"/>
          </p:nvPr>
        </p:nvSpPr>
        <p:spPr>
          <a:xfrm>
            <a:off x="0" y="0"/>
            <a:ext cx="12192000" cy="847725"/>
          </a:xfrm>
        </p:spPr>
        <p:txBody>
          <a:bodyPr>
            <a:normAutofit/>
          </a:bodyPr>
          <a:lstStyle/>
          <a:p>
            <a:r>
              <a:rPr lang="sk-SK" sz="3500" dirty="0"/>
              <a:t>3. Skopírovanie </a:t>
            </a:r>
            <a:r>
              <a:rPr lang="sk-SK" sz="3500" i="1" dirty="0"/>
              <a:t>akcií</a:t>
            </a:r>
            <a:r>
              <a:rPr lang="sk-SK" sz="3500" dirty="0"/>
              <a:t> validátorov do </a:t>
            </a:r>
            <a:r>
              <a:rPr lang="sk-SK" sz="3500" b="1" dirty="0"/>
              <a:t>„svojho vlastného projektu“</a:t>
            </a:r>
            <a:endParaRPr lang="sk-SK" sz="3500" dirty="0"/>
          </a:p>
        </p:txBody>
      </p:sp>
      <p:cxnSp>
        <p:nvCxnSpPr>
          <p:cNvPr id="5" name="Straight Arrow Connector 4">
            <a:extLst>
              <a:ext uri="{FF2B5EF4-FFF2-40B4-BE49-F238E27FC236}">
                <a16:creationId xmlns:a16="http://schemas.microsoft.com/office/drawing/2014/main" id="{A5CD06C2-FC31-8F54-CD9A-C12425DAF852}"/>
              </a:ext>
            </a:extLst>
          </p:cNvPr>
          <p:cNvCxnSpPr>
            <a:cxnSpLocks/>
            <a:stCxn id="8" idx="3"/>
          </p:cNvCxnSpPr>
          <p:nvPr/>
        </p:nvCxnSpPr>
        <p:spPr>
          <a:xfrm>
            <a:off x="4999493" y="2661630"/>
            <a:ext cx="3067001" cy="247223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7C11667D-6924-2FAC-CE30-C43A73A38E9C}"/>
              </a:ext>
            </a:extLst>
          </p:cNvPr>
          <p:cNvCxnSpPr>
            <a:cxnSpLocks/>
            <a:stCxn id="8" idx="3"/>
          </p:cNvCxnSpPr>
          <p:nvPr/>
        </p:nvCxnSpPr>
        <p:spPr>
          <a:xfrm>
            <a:off x="4999493" y="2661630"/>
            <a:ext cx="699678" cy="137341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4562D9B3-EA8B-2DBB-2EEB-149BAD4CF927}"/>
              </a:ext>
            </a:extLst>
          </p:cNvPr>
          <p:cNvSpPr/>
          <p:nvPr/>
        </p:nvSpPr>
        <p:spPr>
          <a:xfrm>
            <a:off x="5699171" y="880525"/>
            <a:ext cx="1252605"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7" name="Straight Arrow Connector 16">
            <a:extLst>
              <a:ext uri="{FF2B5EF4-FFF2-40B4-BE49-F238E27FC236}">
                <a16:creationId xmlns:a16="http://schemas.microsoft.com/office/drawing/2014/main" id="{8DDC75E6-2B0A-54EE-D6BE-0F0B8FD7E338}"/>
              </a:ext>
            </a:extLst>
          </p:cNvPr>
          <p:cNvCxnSpPr>
            <a:cxnSpLocks/>
            <a:stCxn id="8" idx="3"/>
            <a:endCxn id="20" idx="1"/>
          </p:cNvCxnSpPr>
          <p:nvPr/>
        </p:nvCxnSpPr>
        <p:spPr>
          <a:xfrm>
            <a:off x="4999493" y="2661630"/>
            <a:ext cx="5774212" cy="292478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86698785-EB5B-8642-A628-59CE42506077}"/>
              </a:ext>
            </a:extLst>
          </p:cNvPr>
          <p:cNvSpPr/>
          <p:nvPr/>
        </p:nvSpPr>
        <p:spPr>
          <a:xfrm>
            <a:off x="10773705" y="5219699"/>
            <a:ext cx="961096" cy="73342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9" name="Straight Arrow Connector 28">
            <a:extLst>
              <a:ext uri="{FF2B5EF4-FFF2-40B4-BE49-F238E27FC236}">
                <a16:creationId xmlns:a16="http://schemas.microsoft.com/office/drawing/2014/main" id="{27A15255-9A13-5CDD-D32F-3848DE032FDD}"/>
              </a:ext>
            </a:extLst>
          </p:cNvPr>
          <p:cNvCxnSpPr>
            <a:cxnSpLocks/>
            <a:stCxn id="8" idx="3"/>
            <a:endCxn id="13" idx="1"/>
          </p:cNvCxnSpPr>
          <p:nvPr/>
        </p:nvCxnSpPr>
        <p:spPr>
          <a:xfrm flipV="1">
            <a:off x="4999493" y="1033104"/>
            <a:ext cx="699678" cy="162852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1" name="TextBox 40">
            <a:extLst>
              <a:ext uri="{FF2B5EF4-FFF2-40B4-BE49-F238E27FC236}">
                <a16:creationId xmlns:a16="http://schemas.microsoft.com/office/drawing/2014/main" id="{A4DD7101-FAB5-971E-BFA7-F999F3C4A0DD}"/>
              </a:ext>
            </a:extLst>
          </p:cNvPr>
          <p:cNvSpPr txBox="1"/>
          <p:nvPr/>
        </p:nvSpPr>
        <p:spPr>
          <a:xfrm>
            <a:off x="5042495" y="75448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42" name="TextBox 41">
            <a:extLst>
              <a:ext uri="{FF2B5EF4-FFF2-40B4-BE49-F238E27FC236}">
                <a16:creationId xmlns:a16="http://schemas.microsoft.com/office/drawing/2014/main" id="{572D6755-EEBC-88E4-D864-353A40BA4FF8}"/>
              </a:ext>
            </a:extLst>
          </p:cNvPr>
          <p:cNvSpPr txBox="1"/>
          <p:nvPr/>
        </p:nvSpPr>
        <p:spPr>
          <a:xfrm>
            <a:off x="7933984" y="457237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56" name="TextBox 55">
            <a:extLst>
              <a:ext uri="{FF2B5EF4-FFF2-40B4-BE49-F238E27FC236}">
                <a16:creationId xmlns:a16="http://schemas.microsoft.com/office/drawing/2014/main" id="{9BCECEDF-D223-279A-A637-F733F447CBC4}"/>
              </a:ext>
            </a:extLst>
          </p:cNvPr>
          <p:cNvSpPr txBox="1"/>
          <p:nvPr/>
        </p:nvSpPr>
        <p:spPr>
          <a:xfrm>
            <a:off x="5140409" y="403373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57" name="TextBox 56">
            <a:extLst>
              <a:ext uri="{FF2B5EF4-FFF2-40B4-BE49-F238E27FC236}">
                <a16:creationId xmlns:a16="http://schemas.microsoft.com/office/drawing/2014/main" id="{E4A2F4BB-3025-5902-9613-7846C111BC3B}"/>
              </a:ext>
            </a:extLst>
          </p:cNvPr>
          <p:cNvSpPr txBox="1"/>
          <p:nvPr/>
        </p:nvSpPr>
        <p:spPr>
          <a:xfrm>
            <a:off x="10773705" y="476453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Tree>
    <p:extLst>
      <p:ext uri="{BB962C8B-B14F-4D97-AF65-F5344CB8AC3E}">
        <p14:creationId xmlns:p14="http://schemas.microsoft.com/office/powerpoint/2010/main" val="3876837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6C9F9-FE7B-2000-5289-3067E5CCC109}"/>
              </a:ext>
            </a:extLst>
          </p:cNvPr>
          <p:cNvSpPr>
            <a:spLocks noGrp="1"/>
          </p:cNvSpPr>
          <p:nvPr>
            <p:ph type="title"/>
          </p:nvPr>
        </p:nvSpPr>
        <p:spPr>
          <a:xfrm>
            <a:off x="0" y="0"/>
            <a:ext cx="12192000" cy="847725"/>
          </a:xfrm>
        </p:spPr>
        <p:txBody>
          <a:bodyPr>
            <a:normAutofit/>
          </a:bodyPr>
          <a:lstStyle/>
          <a:p>
            <a:r>
              <a:rPr lang="sk-SK" sz="3500" dirty="0"/>
              <a:t>Úvod</a:t>
            </a:r>
          </a:p>
        </p:txBody>
      </p:sp>
      <p:sp>
        <p:nvSpPr>
          <p:cNvPr id="15" name="Subtitle 2">
            <a:extLst>
              <a:ext uri="{FF2B5EF4-FFF2-40B4-BE49-F238E27FC236}">
                <a16:creationId xmlns:a16="http://schemas.microsoft.com/office/drawing/2014/main" id="{18F95369-2B73-EFC6-6F99-E5D69B05ABAC}"/>
              </a:ext>
            </a:extLst>
          </p:cNvPr>
          <p:cNvSpPr txBox="1">
            <a:spLocks/>
          </p:cNvSpPr>
          <p:nvPr/>
        </p:nvSpPr>
        <p:spPr>
          <a:xfrm>
            <a:off x="104775" y="1009649"/>
            <a:ext cx="12001500" cy="584835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sz="2000" dirty="0"/>
              <a:t>Validátor je tvorený nad verziou QGIS 3.34 – odporúčame použiť túto alebo vyšsiu verziu softvéru QGIS (v prípade použitia vyššej verzie a neštandardného správania sa, ma, prosím, kontaktujte)</a:t>
            </a:r>
          </a:p>
          <a:p>
            <a:r>
              <a:rPr lang="sk-SK" sz="2000" dirty="0"/>
              <a:t>Validátor vyžaduje, aby kontrolovaný vstupný </a:t>
            </a:r>
            <a:r>
              <a:rPr lang="sk-SK" sz="2000" dirty="0" err="1"/>
              <a:t>dataset</a:t>
            </a:r>
            <a:r>
              <a:rPr lang="sk-SK" sz="2000" dirty="0"/>
              <a:t> GPKG aj GDB) bol pomenovaný v štruktúre „NazovDatasetu_MierkoveCislo_typUp", kde mierkoveCislo je mierkové číslo ako hodnota zo zoznamu ["2000","5000","10000"] a typUp je typ ÚP ako hodnota zo zoznamu ["obec","mikroregion","metropolitny","spolocny"] (napr. "nazov_vasho_datasetu_2000_obec.gpkg"  alebo "nazov_vasho_datasetu_2000_obec.gdb" pre ÚP obce v mierke 1:2000)</a:t>
            </a:r>
          </a:p>
          <a:p>
            <a:r>
              <a:rPr lang="sk-SK" sz="2000" dirty="0"/>
              <a:t>Validácia vytvára vystup buď ako dočasné vrstvy alebo ako trvalý výstup do GPKG alebo do GDB </a:t>
            </a:r>
          </a:p>
          <a:p>
            <a:r>
              <a:rPr lang="sk-SK" sz="2000" dirty="0"/>
              <a:t>Validácia s trvalým výstupom (do GPKG alebo do GDB) vytvorí podpriečinok „output“ v priečinku validovaného vstupného datasetu (GPKG alebo GDB). Ak takýto priečinok už existuje, použije tento priečinok.</a:t>
            </a:r>
          </a:p>
          <a:p>
            <a:r>
              <a:rPr lang="sk-SK" sz="2000" dirty="0"/>
              <a:t>Validácia s trvalým výstupom (do GPKG alebo do GDB) vytvorí výstupný dataset pomenovaný „</a:t>
            </a:r>
            <a:r>
              <a:rPr lang="sk-SK" sz="2000" dirty="0" err="1"/>
              <a:t>YYYYMMDD_hhmmss_validation_results</a:t>
            </a:r>
            <a:r>
              <a:rPr lang="sk-SK" sz="2000" dirty="0"/>
              <a:t>“ (YYYY=rok, MM=mesiac, DD=deň, </a:t>
            </a:r>
            <a:r>
              <a:rPr lang="sk-SK" sz="2000" dirty="0" err="1"/>
              <a:t>hh</a:t>
            </a:r>
            <a:r>
              <a:rPr lang="sk-SK" sz="2000" dirty="0"/>
              <a:t>=hodina, mm=minúta, </a:t>
            </a:r>
            <a:r>
              <a:rPr lang="sk-SK" sz="2000" dirty="0" err="1"/>
              <a:t>ss</a:t>
            </a:r>
            <a:r>
              <a:rPr lang="sk-SK" sz="2000" dirty="0"/>
              <a:t>=sekunda. Údaje vyjadrujú dátum a čas spustenia validácie) v </a:t>
            </a:r>
            <a:r>
              <a:rPr lang="sk-SK" sz="2000" dirty="0" err="1"/>
              <a:t>podpriečinku</a:t>
            </a:r>
            <a:r>
              <a:rPr lang="sk-SK" sz="2000" dirty="0"/>
              <a:t> „output“. Ak v podpriečinku „output“ už takýto dataset existuje, validácia sa ukončí a vráti do projektu dočasnú chybovú vrstvu s touto informáciou - validátor neprepisuje jestvujúce dáta.</a:t>
            </a:r>
          </a:p>
          <a:p>
            <a:r>
              <a:rPr lang="sk-SK" sz="2000" dirty="0"/>
              <a:t>Validácia s trvalým výstupom do GDB vyžaduje, aby sa v priečinku validovaného vstupného datasetu GDB nachádzal archív „</a:t>
            </a:r>
            <a:r>
              <a:rPr lang="en-US" sz="2000" dirty="0"/>
              <a:t>up_output_template.gdb.zip</a:t>
            </a:r>
            <a:r>
              <a:rPr lang="sk-SK" sz="2000" dirty="0"/>
              <a:t>“ obsahujúci prázdne chybové vrstvy. Validácia GDB </a:t>
            </a:r>
            <a:r>
              <a:rPr lang="sk-SK" sz="2000" dirty="0" err="1"/>
              <a:t>datasetu</a:t>
            </a:r>
            <a:r>
              <a:rPr lang="sk-SK" sz="2000" dirty="0"/>
              <a:t> vytvorí </a:t>
            </a:r>
            <a:r>
              <a:rPr lang="sk-SK" sz="2000" dirty="0" err="1"/>
              <a:t>podpriečinok</a:t>
            </a:r>
            <a:r>
              <a:rPr lang="sk-SK" sz="2000" dirty="0"/>
              <a:t> „</a:t>
            </a:r>
            <a:r>
              <a:rPr lang="sk-SK" sz="2000" dirty="0" err="1"/>
              <a:t>gpkg_convert</a:t>
            </a:r>
            <a:r>
              <a:rPr lang="sk-SK" sz="2000" dirty="0"/>
              <a:t>“ v priečinku validovaného vstupného </a:t>
            </a:r>
            <a:r>
              <a:rPr lang="sk-SK" sz="2000" dirty="0" err="1"/>
              <a:t>datasetu</a:t>
            </a:r>
            <a:r>
              <a:rPr lang="sk-SK" sz="2000" dirty="0"/>
              <a:t> (GPKG alebo GDB). Ak takýto priečinok už existuje, použije tento priečinok. Do tohto </a:t>
            </a:r>
            <a:r>
              <a:rPr lang="sk-SK" sz="2000" dirty="0" err="1"/>
              <a:t>podpriečinku</a:t>
            </a:r>
            <a:r>
              <a:rPr lang="sk-SK" sz="2000" dirty="0"/>
              <a:t> najprv skonvertuje GDB </a:t>
            </a:r>
            <a:r>
              <a:rPr lang="sk-SK" sz="2000" dirty="0" err="1"/>
              <a:t>dataset</a:t>
            </a:r>
            <a:r>
              <a:rPr lang="sk-SK" sz="2000" dirty="0"/>
              <a:t> do formátu GPKG, zároveň nahrádza doménové kódy doménovými hodnotami pri číselníkových atribútoch</a:t>
            </a:r>
          </a:p>
          <a:p>
            <a:r>
              <a:rPr lang="sk-SK" sz="2000" dirty="0"/>
              <a:t>Symbolika chybových vrstiev zostáva použitá iba v aktuálnom projekte QGIS</a:t>
            </a:r>
          </a:p>
        </p:txBody>
      </p:sp>
    </p:spTree>
    <p:extLst>
      <p:ext uri="{BB962C8B-B14F-4D97-AF65-F5344CB8AC3E}">
        <p14:creationId xmlns:p14="http://schemas.microsoft.com/office/powerpoint/2010/main" val="1246797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25F02-EA79-F9BC-2A88-7FAF18B955F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8D5FBCD-F709-B9A2-C57D-8BF50A11C70F}"/>
              </a:ext>
            </a:extLst>
          </p:cNvPr>
          <p:cNvPicPr>
            <a:picLocks noChangeAspect="1"/>
          </p:cNvPicPr>
          <p:nvPr/>
        </p:nvPicPr>
        <p:blipFill>
          <a:blip r:embed="rId2"/>
          <a:stretch>
            <a:fillRect/>
          </a:stretch>
        </p:blipFill>
        <p:spPr>
          <a:xfrm>
            <a:off x="5804588" y="1274838"/>
            <a:ext cx="6073088" cy="5386251"/>
          </a:xfrm>
          <a:prstGeom prst="rect">
            <a:avLst/>
          </a:prstGeom>
        </p:spPr>
      </p:pic>
      <p:sp>
        <p:nvSpPr>
          <p:cNvPr id="8" name="TextBox 7">
            <a:extLst>
              <a:ext uri="{FF2B5EF4-FFF2-40B4-BE49-F238E27FC236}">
                <a16:creationId xmlns:a16="http://schemas.microsoft.com/office/drawing/2014/main" id="{36B561DE-4207-B3DE-6157-95B094838DCF}"/>
              </a:ext>
            </a:extLst>
          </p:cNvPr>
          <p:cNvSpPr txBox="1"/>
          <p:nvPr/>
        </p:nvSpPr>
        <p:spPr>
          <a:xfrm>
            <a:off x="649517" y="814640"/>
            <a:ext cx="5015589" cy="2585323"/>
          </a:xfrm>
          <a:prstGeom prst="rect">
            <a:avLst/>
          </a:prstGeom>
          <a:noFill/>
          <a:ln>
            <a:solidFill>
              <a:srgbClr val="FF0000"/>
            </a:solidFill>
          </a:ln>
        </p:spPr>
        <p:txBody>
          <a:bodyPr wrap="square" rtlCol="0">
            <a:spAutoFit/>
          </a:bodyPr>
          <a:lstStyle/>
          <a:p>
            <a:pPr marL="342900" indent="-342900">
              <a:buAutoNum type="arabicPeriod"/>
            </a:pPr>
            <a:r>
              <a:rPr lang="sk-SK" dirty="0">
                <a:solidFill>
                  <a:srgbClr val="FF0000"/>
                </a:solidFill>
              </a:rPr>
              <a:t>Výsledok validácie zobrazí v hlásení v mapovom okne v projekte, odkiaľ bola validácia spustená</a:t>
            </a:r>
          </a:p>
          <a:p>
            <a:pPr marL="342900" indent="-342900">
              <a:buAutoNum type="arabicPeriod"/>
            </a:pPr>
            <a:r>
              <a:rPr lang="sk-SK" dirty="0">
                <a:solidFill>
                  <a:srgbClr val="FF0000"/>
                </a:solidFill>
              </a:rPr>
              <a:t>Výsledné vrstvy validácie vloží do novej skupiny vrstiev (pomenovanie skupiny </a:t>
            </a:r>
            <a:r>
              <a:rPr lang="sk-SK" dirty="0" err="1">
                <a:solidFill>
                  <a:srgbClr val="FF0000"/>
                </a:solidFill>
              </a:rPr>
              <a:t>YYYYMMDD_hhmmss_topologicka_kontrola</a:t>
            </a:r>
            <a:r>
              <a:rPr lang="sk-SK" dirty="0">
                <a:solidFill>
                  <a:srgbClr val="FF0000"/>
                </a:solidFill>
              </a:rPr>
              <a:t>), ktorú zaradí na začiatok panelu vrstiev</a:t>
            </a:r>
          </a:p>
          <a:p>
            <a:pPr marL="342900" indent="-342900">
              <a:buAutoNum type="arabicPeriod"/>
            </a:pPr>
            <a:r>
              <a:rPr lang="sk-SK" dirty="0">
                <a:solidFill>
                  <a:srgbClr val="FF0000"/>
                </a:solidFill>
              </a:rPr>
              <a:t>Pri výstupe do dočasných vrstiev je dočasná vrstva znázornená piktogramom pri jej názve</a:t>
            </a:r>
          </a:p>
        </p:txBody>
      </p:sp>
      <p:cxnSp>
        <p:nvCxnSpPr>
          <p:cNvPr id="10" name="Straight Arrow Connector 9">
            <a:extLst>
              <a:ext uri="{FF2B5EF4-FFF2-40B4-BE49-F238E27FC236}">
                <a16:creationId xmlns:a16="http://schemas.microsoft.com/office/drawing/2014/main" id="{60614F58-AA91-3E72-8BD8-3D959CCA43EB}"/>
              </a:ext>
            </a:extLst>
          </p:cNvPr>
          <p:cNvCxnSpPr>
            <a:cxnSpLocks/>
            <a:stCxn id="8" idx="2"/>
            <a:endCxn id="19" idx="1"/>
          </p:cNvCxnSpPr>
          <p:nvPr/>
        </p:nvCxnSpPr>
        <p:spPr>
          <a:xfrm>
            <a:off x="3157312" y="3399963"/>
            <a:ext cx="2717811" cy="110441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E476E32E-0F31-1F39-D030-650772D7EBF5}"/>
              </a:ext>
            </a:extLst>
          </p:cNvPr>
          <p:cNvCxnSpPr>
            <a:cxnSpLocks/>
            <a:stCxn id="8" idx="3"/>
          </p:cNvCxnSpPr>
          <p:nvPr/>
        </p:nvCxnSpPr>
        <p:spPr>
          <a:xfrm flipV="1">
            <a:off x="5665106" y="1385751"/>
            <a:ext cx="2124891" cy="72155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D5E5D7BB-828B-9FF3-F58A-7D6AABE69CCA}"/>
              </a:ext>
            </a:extLst>
          </p:cNvPr>
          <p:cNvSpPr txBox="1"/>
          <p:nvPr/>
        </p:nvSpPr>
        <p:spPr>
          <a:xfrm>
            <a:off x="7817844" y="86497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7" name="TextBox 16">
            <a:extLst>
              <a:ext uri="{FF2B5EF4-FFF2-40B4-BE49-F238E27FC236}">
                <a16:creationId xmlns:a16="http://schemas.microsoft.com/office/drawing/2014/main" id="{AF12A3C2-7340-E867-4036-C39EA9988E10}"/>
              </a:ext>
            </a:extLst>
          </p:cNvPr>
          <p:cNvSpPr txBox="1"/>
          <p:nvPr/>
        </p:nvSpPr>
        <p:spPr>
          <a:xfrm>
            <a:off x="5414275" y="4654698"/>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19" name="Rectangle 18">
            <a:extLst>
              <a:ext uri="{FF2B5EF4-FFF2-40B4-BE49-F238E27FC236}">
                <a16:creationId xmlns:a16="http://schemas.microsoft.com/office/drawing/2014/main" id="{C4A37089-CC50-0AE6-73A1-8D718FAAEDFA}"/>
              </a:ext>
            </a:extLst>
          </p:cNvPr>
          <p:cNvSpPr/>
          <p:nvPr/>
        </p:nvSpPr>
        <p:spPr>
          <a:xfrm>
            <a:off x="5875123" y="4354051"/>
            <a:ext cx="1501038" cy="30064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4" name="Title 1">
            <a:extLst>
              <a:ext uri="{FF2B5EF4-FFF2-40B4-BE49-F238E27FC236}">
                <a16:creationId xmlns:a16="http://schemas.microsoft.com/office/drawing/2014/main" id="{3249E80D-8DD4-8443-4B73-71302EF1EED1}"/>
              </a:ext>
            </a:extLst>
          </p:cNvPr>
          <p:cNvSpPr>
            <a:spLocks noGrp="1"/>
          </p:cNvSpPr>
          <p:nvPr>
            <p:ph type="title"/>
          </p:nvPr>
        </p:nvSpPr>
        <p:spPr>
          <a:xfrm>
            <a:off x="0" y="0"/>
            <a:ext cx="12192000" cy="847725"/>
          </a:xfrm>
        </p:spPr>
        <p:txBody>
          <a:bodyPr>
            <a:normAutofit/>
          </a:bodyPr>
          <a:lstStyle/>
          <a:p>
            <a:r>
              <a:rPr lang="sk-SK" sz="3500" dirty="0"/>
              <a:t>Výsledky validácie v QGIS</a:t>
            </a:r>
          </a:p>
        </p:txBody>
      </p:sp>
      <p:cxnSp>
        <p:nvCxnSpPr>
          <p:cNvPr id="13" name="Straight Arrow Connector 12">
            <a:extLst>
              <a:ext uri="{FF2B5EF4-FFF2-40B4-BE49-F238E27FC236}">
                <a16:creationId xmlns:a16="http://schemas.microsoft.com/office/drawing/2014/main" id="{BDDD22C6-48AE-74F6-0331-9818AB974A1A}"/>
              </a:ext>
            </a:extLst>
          </p:cNvPr>
          <p:cNvCxnSpPr>
            <a:cxnSpLocks/>
            <a:stCxn id="8" idx="3"/>
            <a:endCxn id="21" idx="0"/>
          </p:cNvCxnSpPr>
          <p:nvPr/>
        </p:nvCxnSpPr>
        <p:spPr>
          <a:xfrm>
            <a:off x="5665106" y="2107302"/>
            <a:ext cx="1946621" cy="225528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D35F3964-5099-14B6-8879-5D1D027CC194}"/>
              </a:ext>
            </a:extLst>
          </p:cNvPr>
          <p:cNvSpPr txBox="1"/>
          <p:nvPr/>
        </p:nvSpPr>
        <p:spPr>
          <a:xfrm>
            <a:off x="7739001" y="4654698"/>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21" name="Rectangle 20">
            <a:extLst>
              <a:ext uri="{FF2B5EF4-FFF2-40B4-BE49-F238E27FC236}">
                <a16:creationId xmlns:a16="http://schemas.microsoft.com/office/drawing/2014/main" id="{096075A1-A9E2-8B00-9BFC-47DDA62E2DE5}"/>
              </a:ext>
            </a:extLst>
          </p:cNvPr>
          <p:cNvSpPr/>
          <p:nvPr/>
        </p:nvSpPr>
        <p:spPr>
          <a:xfrm>
            <a:off x="7472823" y="4362587"/>
            <a:ext cx="277807" cy="30064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827104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98818-784F-8BB4-50D7-D740190628F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1A1B876-5C7E-94D0-3D63-83502A428819}"/>
              </a:ext>
            </a:extLst>
          </p:cNvPr>
          <p:cNvPicPr>
            <a:picLocks noChangeAspect="1"/>
          </p:cNvPicPr>
          <p:nvPr/>
        </p:nvPicPr>
        <p:blipFill>
          <a:blip r:embed="rId2"/>
          <a:stretch>
            <a:fillRect/>
          </a:stretch>
        </p:blipFill>
        <p:spPr>
          <a:xfrm>
            <a:off x="5804588" y="1465338"/>
            <a:ext cx="6073088" cy="5386251"/>
          </a:xfrm>
          <a:prstGeom prst="rect">
            <a:avLst/>
          </a:prstGeom>
        </p:spPr>
      </p:pic>
      <p:cxnSp>
        <p:nvCxnSpPr>
          <p:cNvPr id="10" name="Straight Arrow Connector 9">
            <a:extLst>
              <a:ext uri="{FF2B5EF4-FFF2-40B4-BE49-F238E27FC236}">
                <a16:creationId xmlns:a16="http://schemas.microsoft.com/office/drawing/2014/main" id="{823B45B3-6916-09A5-DF73-223C9EA5AEFE}"/>
              </a:ext>
            </a:extLst>
          </p:cNvPr>
          <p:cNvCxnSpPr>
            <a:cxnSpLocks/>
            <a:endCxn id="19" idx="1"/>
          </p:cNvCxnSpPr>
          <p:nvPr/>
        </p:nvCxnSpPr>
        <p:spPr>
          <a:xfrm>
            <a:off x="2876182" y="2298562"/>
            <a:ext cx="2928406" cy="240693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EB9C6B87-1B81-843B-CA40-3B9012129F1B}"/>
              </a:ext>
            </a:extLst>
          </p:cNvPr>
          <p:cNvCxnSpPr>
            <a:cxnSpLocks/>
            <a:stCxn id="11" idx="3"/>
          </p:cNvCxnSpPr>
          <p:nvPr/>
        </p:nvCxnSpPr>
        <p:spPr>
          <a:xfrm>
            <a:off x="5538652" y="1586389"/>
            <a:ext cx="2255519"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1BE45606-C03D-26F8-76DA-6F3DA49540D9}"/>
              </a:ext>
            </a:extLst>
          </p:cNvPr>
          <p:cNvSpPr txBox="1"/>
          <p:nvPr/>
        </p:nvSpPr>
        <p:spPr>
          <a:xfrm>
            <a:off x="7268194" y="101914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7" name="TextBox 16">
            <a:extLst>
              <a:ext uri="{FF2B5EF4-FFF2-40B4-BE49-F238E27FC236}">
                <a16:creationId xmlns:a16="http://schemas.microsoft.com/office/drawing/2014/main" id="{1B4A8503-A68C-C808-2D2D-C31AE61BA6DB}"/>
              </a:ext>
            </a:extLst>
          </p:cNvPr>
          <p:cNvSpPr txBox="1"/>
          <p:nvPr/>
        </p:nvSpPr>
        <p:spPr>
          <a:xfrm>
            <a:off x="5077804" y="460648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19" name="Rectangle 18">
            <a:extLst>
              <a:ext uri="{FF2B5EF4-FFF2-40B4-BE49-F238E27FC236}">
                <a16:creationId xmlns:a16="http://schemas.microsoft.com/office/drawing/2014/main" id="{241FB9F6-68B0-5711-EFD0-72C283B9D283}"/>
              </a:ext>
            </a:extLst>
          </p:cNvPr>
          <p:cNvSpPr/>
          <p:nvPr/>
        </p:nvSpPr>
        <p:spPr>
          <a:xfrm>
            <a:off x="5804588" y="4534203"/>
            <a:ext cx="1924454" cy="34259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itle 1">
            <a:extLst>
              <a:ext uri="{FF2B5EF4-FFF2-40B4-BE49-F238E27FC236}">
                <a16:creationId xmlns:a16="http://schemas.microsoft.com/office/drawing/2014/main" id="{DA755710-910D-F12D-81CA-98DAFEE20787}"/>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Výsledky validácie v projekte QGIS – bez chýb</a:t>
            </a:r>
          </a:p>
        </p:txBody>
      </p:sp>
      <p:sp>
        <p:nvSpPr>
          <p:cNvPr id="11" name="TextBox 10">
            <a:extLst>
              <a:ext uri="{FF2B5EF4-FFF2-40B4-BE49-F238E27FC236}">
                <a16:creationId xmlns:a16="http://schemas.microsoft.com/office/drawing/2014/main" id="{5D34C87D-3670-CCA0-86FB-E12835931957}"/>
              </a:ext>
            </a:extLst>
          </p:cNvPr>
          <p:cNvSpPr txBox="1"/>
          <p:nvPr/>
        </p:nvSpPr>
        <p:spPr>
          <a:xfrm>
            <a:off x="213712" y="847725"/>
            <a:ext cx="5324940" cy="1477328"/>
          </a:xfrm>
          <a:prstGeom prst="rect">
            <a:avLst/>
          </a:prstGeom>
          <a:noFill/>
          <a:ln>
            <a:solidFill>
              <a:srgbClr val="FF0000"/>
            </a:solidFill>
          </a:ln>
        </p:spPr>
        <p:txBody>
          <a:bodyPr wrap="square" rtlCol="0">
            <a:spAutoFit/>
          </a:bodyPr>
          <a:lstStyle/>
          <a:p>
            <a:r>
              <a:rPr lang="sk-SK" dirty="0">
                <a:solidFill>
                  <a:srgbClr val="FF0000"/>
                </a:solidFill>
              </a:rPr>
              <a:t>Ak validácia nenašla žiadne chyby:</a:t>
            </a:r>
          </a:p>
          <a:p>
            <a:pPr marL="342900" indent="-342900">
              <a:buAutoNum type="arabicPeriod"/>
            </a:pPr>
            <a:r>
              <a:rPr lang="sk-SK" dirty="0">
                <a:solidFill>
                  <a:srgbClr val="FF0000"/>
                </a:solidFill>
              </a:rPr>
              <a:t>Hlásenie typu „Success“ – zelený pás s bližším popisom</a:t>
            </a:r>
          </a:p>
          <a:p>
            <a:pPr marL="342900" indent="-342900">
              <a:buAutoNum type="arabicPeriod"/>
            </a:pPr>
            <a:r>
              <a:rPr lang="sk-SK" dirty="0">
                <a:solidFill>
                  <a:srgbClr val="FF0000"/>
                </a:solidFill>
              </a:rPr>
              <a:t>Skupina výslednými vrstvami validácie obsahuje report validácie</a:t>
            </a:r>
          </a:p>
        </p:txBody>
      </p:sp>
      <p:cxnSp>
        <p:nvCxnSpPr>
          <p:cNvPr id="13" name="Straight Arrow Connector 12">
            <a:extLst>
              <a:ext uri="{FF2B5EF4-FFF2-40B4-BE49-F238E27FC236}">
                <a16:creationId xmlns:a16="http://schemas.microsoft.com/office/drawing/2014/main" id="{71CE1347-3E7D-4CFB-C309-B9ABC291DF60}"/>
              </a:ext>
            </a:extLst>
          </p:cNvPr>
          <p:cNvCxnSpPr>
            <a:cxnSpLocks/>
            <a:stCxn id="11" idx="2"/>
          </p:cNvCxnSpPr>
          <p:nvPr/>
        </p:nvCxnSpPr>
        <p:spPr>
          <a:xfrm>
            <a:off x="2876182" y="2325053"/>
            <a:ext cx="2928406" cy="240693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1205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2AF47-0F12-015B-7585-67BD1F81D77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05B3D38-1199-4277-3540-136CB59AAF64}"/>
              </a:ext>
            </a:extLst>
          </p:cNvPr>
          <p:cNvPicPr>
            <a:picLocks noChangeAspect="1"/>
          </p:cNvPicPr>
          <p:nvPr/>
        </p:nvPicPr>
        <p:blipFill>
          <a:blip r:embed="rId2"/>
          <a:stretch>
            <a:fillRect/>
          </a:stretch>
        </p:blipFill>
        <p:spPr>
          <a:xfrm>
            <a:off x="5752364" y="1507933"/>
            <a:ext cx="6099680" cy="5350067"/>
          </a:xfrm>
          <a:prstGeom prst="rect">
            <a:avLst/>
          </a:prstGeom>
        </p:spPr>
      </p:pic>
      <p:sp>
        <p:nvSpPr>
          <p:cNvPr id="30" name="Title 1">
            <a:extLst>
              <a:ext uri="{FF2B5EF4-FFF2-40B4-BE49-F238E27FC236}">
                <a16:creationId xmlns:a16="http://schemas.microsoft.com/office/drawing/2014/main" id="{91735A88-BCF0-78D7-2099-7B8E7248A639}"/>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Výsledky validácie v projekte QGIS – s chybami</a:t>
            </a:r>
          </a:p>
        </p:txBody>
      </p:sp>
      <p:cxnSp>
        <p:nvCxnSpPr>
          <p:cNvPr id="29" name="Straight Arrow Connector 28">
            <a:extLst>
              <a:ext uri="{FF2B5EF4-FFF2-40B4-BE49-F238E27FC236}">
                <a16:creationId xmlns:a16="http://schemas.microsoft.com/office/drawing/2014/main" id="{E84223B0-36C8-22C0-A89D-A4F8C43E0026}"/>
              </a:ext>
            </a:extLst>
          </p:cNvPr>
          <p:cNvCxnSpPr>
            <a:cxnSpLocks/>
            <a:stCxn id="34" idx="3"/>
          </p:cNvCxnSpPr>
          <p:nvPr/>
        </p:nvCxnSpPr>
        <p:spPr>
          <a:xfrm flipV="1">
            <a:off x="5538652" y="1586389"/>
            <a:ext cx="2255519" cy="13849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1B9835AF-2118-7617-C8CB-71DC21E80312}"/>
              </a:ext>
            </a:extLst>
          </p:cNvPr>
          <p:cNvSpPr txBox="1"/>
          <p:nvPr/>
        </p:nvSpPr>
        <p:spPr>
          <a:xfrm>
            <a:off x="7268194" y="101914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32" name="TextBox 31">
            <a:extLst>
              <a:ext uri="{FF2B5EF4-FFF2-40B4-BE49-F238E27FC236}">
                <a16:creationId xmlns:a16="http://schemas.microsoft.com/office/drawing/2014/main" id="{93C42EE7-4DAA-3D77-CD72-A79D390B145E}"/>
              </a:ext>
            </a:extLst>
          </p:cNvPr>
          <p:cNvSpPr txBox="1"/>
          <p:nvPr/>
        </p:nvSpPr>
        <p:spPr>
          <a:xfrm>
            <a:off x="5077804" y="460648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33" name="Rectangle 32">
            <a:extLst>
              <a:ext uri="{FF2B5EF4-FFF2-40B4-BE49-F238E27FC236}">
                <a16:creationId xmlns:a16="http://schemas.microsoft.com/office/drawing/2014/main" id="{9B35431B-B35A-B5E9-A829-CF8C43F057C5}"/>
              </a:ext>
            </a:extLst>
          </p:cNvPr>
          <p:cNvSpPr/>
          <p:nvPr/>
        </p:nvSpPr>
        <p:spPr>
          <a:xfrm>
            <a:off x="5804588" y="4534203"/>
            <a:ext cx="1924454" cy="51676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TextBox 33">
            <a:extLst>
              <a:ext uri="{FF2B5EF4-FFF2-40B4-BE49-F238E27FC236}">
                <a16:creationId xmlns:a16="http://schemas.microsoft.com/office/drawing/2014/main" id="{608C9548-9DB0-D211-E53D-82E65FCF9A1B}"/>
              </a:ext>
            </a:extLst>
          </p:cNvPr>
          <p:cNvSpPr txBox="1"/>
          <p:nvPr/>
        </p:nvSpPr>
        <p:spPr>
          <a:xfrm>
            <a:off x="213712" y="847725"/>
            <a:ext cx="5324940" cy="1754326"/>
          </a:xfrm>
          <a:prstGeom prst="rect">
            <a:avLst/>
          </a:prstGeom>
          <a:noFill/>
          <a:ln>
            <a:solidFill>
              <a:srgbClr val="FF0000"/>
            </a:solidFill>
          </a:ln>
        </p:spPr>
        <p:txBody>
          <a:bodyPr wrap="square" rtlCol="0">
            <a:spAutoFit/>
          </a:bodyPr>
          <a:lstStyle/>
          <a:p>
            <a:r>
              <a:rPr lang="sk-SK" dirty="0">
                <a:solidFill>
                  <a:srgbClr val="FF0000"/>
                </a:solidFill>
              </a:rPr>
              <a:t>Ak validácia našla žiadne chyby:</a:t>
            </a:r>
          </a:p>
          <a:p>
            <a:pPr marL="342900" indent="-342900">
              <a:buAutoNum type="arabicPeriod"/>
            </a:pPr>
            <a:r>
              <a:rPr lang="sk-SK" dirty="0">
                <a:solidFill>
                  <a:srgbClr val="FF0000"/>
                </a:solidFill>
              </a:rPr>
              <a:t>Hlásenie typu „</a:t>
            </a:r>
            <a:r>
              <a:rPr lang="sk-SK" dirty="0" err="1">
                <a:solidFill>
                  <a:srgbClr val="FF0000"/>
                </a:solidFill>
              </a:rPr>
              <a:t>Warning</a:t>
            </a:r>
            <a:r>
              <a:rPr lang="sk-SK" dirty="0">
                <a:solidFill>
                  <a:srgbClr val="FF0000"/>
                </a:solidFill>
              </a:rPr>
              <a:t>“ – oranžový pás s bližším popisom</a:t>
            </a:r>
          </a:p>
          <a:p>
            <a:pPr marL="342900" indent="-342900">
              <a:buAutoNum type="arabicPeriod"/>
            </a:pPr>
            <a:r>
              <a:rPr lang="sk-SK" dirty="0">
                <a:solidFill>
                  <a:srgbClr val="FF0000"/>
                </a:solidFill>
              </a:rPr>
              <a:t>Skupina výslednými vrstvami validácie obsahuje report validácie a samotné chybové vrstvy</a:t>
            </a:r>
          </a:p>
          <a:p>
            <a:pPr marL="342900" indent="-342900">
              <a:buAutoNum type="arabicPeriod"/>
            </a:pPr>
            <a:r>
              <a:rPr lang="sk-SK" dirty="0">
                <a:solidFill>
                  <a:srgbClr val="FF0000"/>
                </a:solidFill>
              </a:rPr>
              <a:t>Chyby s geometriou sa zobrazia v projekte (a., b.)</a:t>
            </a:r>
          </a:p>
        </p:txBody>
      </p:sp>
      <p:cxnSp>
        <p:nvCxnSpPr>
          <p:cNvPr id="35" name="Straight Arrow Connector 34">
            <a:extLst>
              <a:ext uri="{FF2B5EF4-FFF2-40B4-BE49-F238E27FC236}">
                <a16:creationId xmlns:a16="http://schemas.microsoft.com/office/drawing/2014/main" id="{489349C3-64BF-4B78-C6DB-F480220928A7}"/>
              </a:ext>
            </a:extLst>
          </p:cNvPr>
          <p:cNvCxnSpPr>
            <a:cxnSpLocks/>
            <a:stCxn id="34" idx="2"/>
          </p:cNvCxnSpPr>
          <p:nvPr/>
        </p:nvCxnSpPr>
        <p:spPr>
          <a:xfrm>
            <a:off x="2876182" y="2602051"/>
            <a:ext cx="2928406" cy="212994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6" name="TextBox 35">
            <a:extLst>
              <a:ext uri="{FF2B5EF4-FFF2-40B4-BE49-F238E27FC236}">
                <a16:creationId xmlns:a16="http://schemas.microsoft.com/office/drawing/2014/main" id="{46FEA712-EF37-9EA5-3BA0-8025B0FC70B8}"/>
              </a:ext>
            </a:extLst>
          </p:cNvPr>
          <p:cNvSpPr txBox="1"/>
          <p:nvPr/>
        </p:nvSpPr>
        <p:spPr>
          <a:xfrm>
            <a:off x="8467058" y="225470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a.</a:t>
            </a:r>
          </a:p>
        </p:txBody>
      </p:sp>
      <p:cxnSp>
        <p:nvCxnSpPr>
          <p:cNvPr id="37" name="Straight Arrow Connector 36">
            <a:extLst>
              <a:ext uri="{FF2B5EF4-FFF2-40B4-BE49-F238E27FC236}">
                <a16:creationId xmlns:a16="http://schemas.microsoft.com/office/drawing/2014/main" id="{B3AA40C1-6704-4582-245A-15A5DCC68258}"/>
              </a:ext>
            </a:extLst>
          </p:cNvPr>
          <p:cNvCxnSpPr>
            <a:cxnSpLocks/>
            <a:stCxn id="44" idx="3"/>
          </p:cNvCxnSpPr>
          <p:nvPr/>
        </p:nvCxnSpPr>
        <p:spPr>
          <a:xfrm flipV="1">
            <a:off x="5415084" y="2779877"/>
            <a:ext cx="3981465" cy="32616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a:extLst>
              <a:ext uri="{FF2B5EF4-FFF2-40B4-BE49-F238E27FC236}">
                <a16:creationId xmlns:a16="http://schemas.microsoft.com/office/drawing/2014/main" id="{08A86B4A-E864-1B24-BF16-DBB8FAB037F9}"/>
              </a:ext>
            </a:extLst>
          </p:cNvPr>
          <p:cNvCxnSpPr>
            <a:cxnSpLocks/>
            <a:stCxn id="44" idx="3"/>
          </p:cNvCxnSpPr>
          <p:nvPr/>
        </p:nvCxnSpPr>
        <p:spPr>
          <a:xfrm>
            <a:off x="5415084" y="3106041"/>
            <a:ext cx="1072802" cy="174540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12E638DD-9D56-AE77-35C6-9A608D201A71}"/>
              </a:ext>
            </a:extLst>
          </p:cNvPr>
          <p:cNvSpPr txBox="1"/>
          <p:nvPr/>
        </p:nvSpPr>
        <p:spPr>
          <a:xfrm>
            <a:off x="6333326" y="4001048"/>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b.</a:t>
            </a:r>
          </a:p>
        </p:txBody>
      </p:sp>
      <p:sp>
        <p:nvSpPr>
          <p:cNvPr id="44" name="TextBox 43">
            <a:extLst>
              <a:ext uri="{FF2B5EF4-FFF2-40B4-BE49-F238E27FC236}">
                <a16:creationId xmlns:a16="http://schemas.microsoft.com/office/drawing/2014/main" id="{BD798803-D865-7ABC-6316-5ED5F3780ECC}"/>
              </a:ext>
            </a:extLst>
          </p:cNvPr>
          <p:cNvSpPr txBox="1"/>
          <p:nvPr/>
        </p:nvSpPr>
        <p:spPr>
          <a:xfrm>
            <a:off x="4954236" y="292137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Tree>
    <p:extLst>
      <p:ext uri="{BB962C8B-B14F-4D97-AF65-F5344CB8AC3E}">
        <p14:creationId xmlns:p14="http://schemas.microsoft.com/office/powerpoint/2010/main" val="2730338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CFF87-15CF-9C8D-05D8-322CE7CD26C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E64CF9E-BDB2-1806-5D2C-4A49B1E9CF82}"/>
              </a:ext>
            </a:extLst>
          </p:cNvPr>
          <p:cNvPicPr>
            <a:picLocks noChangeAspect="1"/>
          </p:cNvPicPr>
          <p:nvPr/>
        </p:nvPicPr>
        <p:blipFill>
          <a:blip r:embed="rId3"/>
          <a:stretch>
            <a:fillRect/>
          </a:stretch>
        </p:blipFill>
        <p:spPr>
          <a:xfrm>
            <a:off x="5913116" y="754686"/>
            <a:ext cx="6119513" cy="6042352"/>
          </a:xfrm>
          <a:prstGeom prst="rect">
            <a:avLst/>
          </a:prstGeom>
        </p:spPr>
      </p:pic>
      <p:sp>
        <p:nvSpPr>
          <p:cNvPr id="8" name="TextBox 7">
            <a:extLst>
              <a:ext uri="{FF2B5EF4-FFF2-40B4-BE49-F238E27FC236}">
                <a16:creationId xmlns:a16="http://schemas.microsoft.com/office/drawing/2014/main" id="{0101106A-C782-32C2-3DC9-4CC811D084A3}"/>
              </a:ext>
            </a:extLst>
          </p:cNvPr>
          <p:cNvSpPr txBox="1"/>
          <p:nvPr/>
        </p:nvSpPr>
        <p:spPr>
          <a:xfrm>
            <a:off x="271876" y="762143"/>
            <a:ext cx="5000264" cy="5586145"/>
          </a:xfrm>
          <a:prstGeom prst="rect">
            <a:avLst/>
          </a:prstGeom>
          <a:noFill/>
          <a:ln>
            <a:solidFill>
              <a:srgbClr val="FF0000"/>
            </a:solidFill>
          </a:ln>
        </p:spPr>
        <p:txBody>
          <a:bodyPr wrap="square" rtlCol="0">
            <a:spAutoFit/>
          </a:bodyPr>
          <a:lstStyle/>
          <a:p>
            <a:r>
              <a:rPr lang="sk-SK" sz="1700" dirty="0">
                <a:solidFill>
                  <a:srgbClr val="FF0000"/>
                </a:solidFill>
              </a:rPr>
              <a:t>Popis chybových vrstiev</a:t>
            </a:r>
          </a:p>
          <a:p>
            <a:pPr marL="342900" indent="-342900">
              <a:buAutoNum type="arabicPeriod"/>
            </a:pPr>
            <a:r>
              <a:rPr lang="sk-SK" sz="1700" dirty="0">
                <a:solidFill>
                  <a:srgbClr val="FF0000"/>
                </a:solidFill>
              </a:rPr>
              <a:t>Výsledná vrstva validácie s popismi chýb v skupine vrstiev v projekte</a:t>
            </a:r>
          </a:p>
          <a:p>
            <a:pPr marL="342900" indent="-342900">
              <a:buAutoNum type="arabicPeriod"/>
            </a:pPr>
            <a:r>
              <a:rPr lang="sk-SK" sz="1700" dirty="0">
                <a:solidFill>
                  <a:srgbClr val="FF0000"/>
                </a:solidFill>
              </a:rPr>
              <a:t>V mape bude lokalizovaná chyba (ak sa jedná o gemetrickú chybu)</a:t>
            </a:r>
          </a:p>
          <a:p>
            <a:pPr marL="342900" indent="-342900">
              <a:buAutoNum type="arabicPeriod"/>
            </a:pPr>
            <a:r>
              <a:rPr lang="sk-SK" sz="1700" dirty="0">
                <a:solidFill>
                  <a:srgbClr val="FF0000"/>
                </a:solidFill>
              </a:rPr>
              <a:t>V atribútovej tabuľke bude popis danej chyby, kde bude uvedené:</a:t>
            </a:r>
          </a:p>
          <a:p>
            <a:pPr marL="647700" indent="-285750">
              <a:buFontTx/>
              <a:buChar char="-"/>
            </a:pPr>
            <a:r>
              <a:rPr lang="sk-SK" sz="1700" dirty="0">
                <a:solidFill>
                  <a:srgbClr val="FF0000"/>
                </a:solidFill>
              </a:rPr>
              <a:t>Poradové číslo chyby vo výslednej vrstve</a:t>
            </a:r>
          </a:p>
          <a:p>
            <a:pPr marL="647700" indent="-285750">
              <a:buFontTx/>
              <a:buChar char="-"/>
            </a:pPr>
            <a:r>
              <a:rPr lang="sk-SK" sz="1700" dirty="0">
                <a:solidFill>
                  <a:srgbClr val="FF0000"/>
                </a:solidFill>
              </a:rPr>
              <a:t>Názov vrstvy nájdenej chyby</a:t>
            </a:r>
          </a:p>
          <a:p>
            <a:pPr marL="647700" indent="-285750">
              <a:buFontTx/>
              <a:buChar char="-"/>
            </a:pPr>
            <a:r>
              <a:rPr lang="sk-SK" sz="1700" dirty="0">
                <a:solidFill>
                  <a:srgbClr val="FF0000"/>
                </a:solidFill>
              </a:rPr>
              <a:t>Číslo prvku nájdenej chyby (</a:t>
            </a:r>
            <a:r>
              <a:rPr lang="sk-SK" sz="1700" dirty="0" err="1">
                <a:solidFill>
                  <a:srgbClr val="FF0000"/>
                </a:solidFill>
              </a:rPr>
              <a:t>fid</a:t>
            </a:r>
            <a:r>
              <a:rPr lang="sk-SK" sz="1700" dirty="0">
                <a:solidFill>
                  <a:srgbClr val="FF0000"/>
                </a:solidFill>
              </a:rPr>
              <a:t> alebo OBJECTID) </a:t>
            </a:r>
          </a:p>
          <a:p>
            <a:pPr marL="647700" indent="-285750">
              <a:buFontTx/>
              <a:buChar char="-"/>
            </a:pPr>
            <a:r>
              <a:rPr lang="sk-SK" sz="1700" dirty="0">
                <a:solidFill>
                  <a:srgbClr val="FF0000"/>
                </a:solidFill>
              </a:rPr>
              <a:t>Text chyby</a:t>
            </a:r>
          </a:p>
          <a:p>
            <a:pPr marL="647700" indent="-285750">
              <a:buFontTx/>
              <a:buChar char="-"/>
            </a:pPr>
            <a:r>
              <a:rPr lang="sk-SK" sz="1700" dirty="0">
                <a:solidFill>
                  <a:srgbClr val="FF0000"/>
                </a:solidFill>
              </a:rPr>
              <a:t>Niektoré vrstvy obsahujú aj atribút dĺžky líniového prvku (pre GPKG aj GDB)</a:t>
            </a:r>
          </a:p>
          <a:p>
            <a:endParaRPr lang="sk-SK" sz="1700" dirty="0">
              <a:solidFill>
                <a:srgbClr val="FF0000"/>
              </a:solidFill>
            </a:endParaRPr>
          </a:p>
          <a:p>
            <a:r>
              <a:rPr lang="sk-SK" sz="1700" dirty="0">
                <a:solidFill>
                  <a:srgbClr val="FF0000"/>
                </a:solidFill>
              </a:rPr>
              <a:t>Poznámka:</a:t>
            </a:r>
          </a:p>
          <a:p>
            <a:pPr marL="285750" indent="-285750">
              <a:buFontTx/>
              <a:buChar char="-"/>
            </a:pPr>
            <a:r>
              <a:rPr lang="sk-SK" sz="1700" dirty="0">
                <a:solidFill>
                  <a:srgbClr val="FF0000"/>
                </a:solidFill>
              </a:rPr>
              <a:t>Výstupy do datasetov GPKG obsahujú aj atribút identifikátora fid</a:t>
            </a:r>
          </a:p>
          <a:p>
            <a:pPr marL="285750" indent="-285750">
              <a:buFontTx/>
              <a:buChar char="-"/>
            </a:pPr>
            <a:r>
              <a:rPr lang="sk-SK" sz="1700" dirty="0">
                <a:solidFill>
                  <a:srgbClr val="FF0000"/>
                </a:solidFill>
              </a:rPr>
              <a:t>Výstupy do datasetov GDB obsahujú aj atribút identifikátora identifikátor OBJECTID, prípadne atribúty </a:t>
            </a:r>
            <a:r>
              <a:rPr lang="sk-SK" sz="1700" dirty="0" err="1">
                <a:solidFill>
                  <a:srgbClr val="FF0000"/>
                </a:solidFill>
              </a:rPr>
              <a:t>Shape_Length</a:t>
            </a:r>
            <a:r>
              <a:rPr lang="sk-SK" sz="1700" dirty="0">
                <a:solidFill>
                  <a:srgbClr val="FF0000"/>
                </a:solidFill>
              </a:rPr>
              <a:t> a </a:t>
            </a:r>
            <a:r>
              <a:rPr lang="sk-SK" sz="1700" dirty="0" err="1">
                <a:solidFill>
                  <a:srgbClr val="FF0000"/>
                </a:solidFill>
              </a:rPr>
              <a:t>Shape_Area</a:t>
            </a:r>
            <a:endParaRPr lang="sk-SK" sz="1700" dirty="0">
              <a:solidFill>
                <a:srgbClr val="FF0000"/>
              </a:solidFill>
            </a:endParaRPr>
          </a:p>
        </p:txBody>
      </p:sp>
      <p:cxnSp>
        <p:nvCxnSpPr>
          <p:cNvPr id="10" name="Straight Arrow Connector 9">
            <a:extLst>
              <a:ext uri="{FF2B5EF4-FFF2-40B4-BE49-F238E27FC236}">
                <a16:creationId xmlns:a16="http://schemas.microsoft.com/office/drawing/2014/main" id="{82C715D1-254D-3424-E275-48373F4E87E3}"/>
              </a:ext>
            </a:extLst>
          </p:cNvPr>
          <p:cNvCxnSpPr>
            <a:cxnSpLocks/>
            <a:stCxn id="8" idx="3"/>
            <a:endCxn id="19" idx="1"/>
          </p:cNvCxnSpPr>
          <p:nvPr/>
        </p:nvCxnSpPr>
        <p:spPr>
          <a:xfrm>
            <a:off x="5272140" y="3555216"/>
            <a:ext cx="2452363" cy="239056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0B29B121-B8BF-6E94-0440-3328AE1619DD}"/>
              </a:ext>
            </a:extLst>
          </p:cNvPr>
          <p:cNvCxnSpPr>
            <a:cxnSpLocks/>
            <a:stCxn id="8" idx="3"/>
          </p:cNvCxnSpPr>
          <p:nvPr/>
        </p:nvCxnSpPr>
        <p:spPr>
          <a:xfrm flipV="1">
            <a:off x="5272140" y="2020389"/>
            <a:ext cx="4194077" cy="153482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86770BED-56BA-0413-887F-8A418522CC73}"/>
              </a:ext>
            </a:extLst>
          </p:cNvPr>
          <p:cNvSpPr txBox="1"/>
          <p:nvPr/>
        </p:nvSpPr>
        <p:spPr>
          <a:xfrm>
            <a:off x="7889175" y="366386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7" name="TextBox 16">
            <a:extLst>
              <a:ext uri="{FF2B5EF4-FFF2-40B4-BE49-F238E27FC236}">
                <a16:creationId xmlns:a16="http://schemas.microsoft.com/office/drawing/2014/main" id="{D1C228D5-E6D7-5859-B7D5-D911E4F301DB}"/>
              </a:ext>
            </a:extLst>
          </p:cNvPr>
          <p:cNvSpPr txBox="1"/>
          <p:nvPr/>
        </p:nvSpPr>
        <p:spPr>
          <a:xfrm>
            <a:off x="8517099" y="1662387"/>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19" name="Rectangle 18">
            <a:extLst>
              <a:ext uri="{FF2B5EF4-FFF2-40B4-BE49-F238E27FC236}">
                <a16:creationId xmlns:a16="http://schemas.microsoft.com/office/drawing/2014/main" id="{2B4CD066-4CF5-5635-EDCF-D3184AA5D604}"/>
              </a:ext>
            </a:extLst>
          </p:cNvPr>
          <p:cNvSpPr/>
          <p:nvPr/>
        </p:nvSpPr>
        <p:spPr>
          <a:xfrm>
            <a:off x="7724503" y="5094513"/>
            <a:ext cx="4369090" cy="170252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6" name="Title 1">
            <a:extLst>
              <a:ext uri="{FF2B5EF4-FFF2-40B4-BE49-F238E27FC236}">
                <a16:creationId xmlns:a16="http://schemas.microsoft.com/office/drawing/2014/main" id="{5748FB5E-0FC1-BF58-4A6F-CD8C4F6D3D84}"/>
              </a:ext>
            </a:extLst>
          </p:cNvPr>
          <p:cNvSpPr>
            <a:spLocks noGrp="1"/>
          </p:cNvSpPr>
          <p:nvPr>
            <p:ph type="title"/>
          </p:nvPr>
        </p:nvSpPr>
        <p:spPr>
          <a:xfrm>
            <a:off x="0" y="0"/>
            <a:ext cx="12192000" cy="847725"/>
          </a:xfrm>
        </p:spPr>
        <p:txBody>
          <a:bodyPr>
            <a:normAutofit/>
          </a:bodyPr>
          <a:lstStyle/>
          <a:p>
            <a:r>
              <a:rPr lang="sk-SK" sz="3500" dirty="0"/>
              <a:t>Popis výsledkov validácie – s chybami</a:t>
            </a:r>
          </a:p>
        </p:txBody>
      </p:sp>
      <p:sp>
        <p:nvSpPr>
          <p:cNvPr id="14" name="TextBox 13">
            <a:extLst>
              <a:ext uri="{FF2B5EF4-FFF2-40B4-BE49-F238E27FC236}">
                <a16:creationId xmlns:a16="http://schemas.microsoft.com/office/drawing/2014/main" id="{2C2E4169-635A-2D91-F75E-69D73E0DD2BF}"/>
              </a:ext>
            </a:extLst>
          </p:cNvPr>
          <p:cNvSpPr txBox="1"/>
          <p:nvPr/>
        </p:nvSpPr>
        <p:spPr>
          <a:xfrm>
            <a:off x="8003409" y="4606637"/>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15" name="Rectangle 14">
            <a:extLst>
              <a:ext uri="{FF2B5EF4-FFF2-40B4-BE49-F238E27FC236}">
                <a16:creationId xmlns:a16="http://schemas.microsoft.com/office/drawing/2014/main" id="{6EFA9D53-4CC3-FDEF-4C1D-54F8F8546439}"/>
              </a:ext>
            </a:extLst>
          </p:cNvPr>
          <p:cNvSpPr/>
          <p:nvPr/>
        </p:nvSpPr>
        <p:spPr>
          <a:xfrm>
            <a:off x="5953761" y="3687461"/>
            <a:ext cx="1910082" cy="44911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756992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88EDF-828B-9247-3065-CB80B341261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126A250-9062-1824-D84C-E4865C645196}"/>
              </a:ext>
            </a:extLst>
          </p:cNvPr>
          <p:cNvPicPr>
            <a:picLocks noChangeAspect="1"/>
          </p:cNvPicPr>
          <p:nvPr/>
        </p:nvPicPr>
        <p:blipFill>
          <a:blip r:embed="rId2"/>
          <a:srcRect t="22915" r="2468" b="1"/>
          <a:stretch>
            <a:fillRect/>
          </a:stretch>
        </p:blipFill>
        <p:spPr>
          <a:xfrm>
            <a:off x="3443898" y="2781266"/>
            <a:ext cx="5421428" cy="4019768"/>
          </a:xfrm>
          <a:prstGeom prst="rect">
            <a:avLst/>
          </a:prstGeom>
        </p:spPr>
      </p:pic>
      <p:pic>
        <p:nvPicPr>
          <p:cNvPr id="6" name="Picture 5">
            <a:extLst>
              <a:ext uri="{FF2B5EF4-FFF2-40B4-BE49-F238E27FC236}">
                <a16:creationId xmlns:a16="http://schemas.microsoft.com/office/drawing/2014/main" id="{2DD7294B-7004-EDEC-44F7-A3423619CA64}"/>
              </a:ext>
            </a:extLst>
          </p:cNvPr>
          <p:cNvPicPr>
            <a:picLocks noChangeAspect="1"/>
          </p:cNvPicPr>
          <p:nvPr/>
        </p:nvPicPr>
        <p:blipFill>
          <a:blip r:embed="rId3"/>
          <a:srcRect t="24582" r="20047"/>
          <a:stretch>
            <a:fillRect/>
          </a:stretch>
        </p:blipFill>
        <p:spPr>
          <a:xfrm>
            <a:off x="7292816" y="1033599"/>
            <a:ext cx="4664656" cy="3824134"/>
          </a:xfrm>
          <a:prstGeom prst="rect">
            <a:avLst/>
          </a:prstGeom>
        </p:spPr>
      </p:pic>
      <p:sp>
        <p:nvSpPr>
          <p:cNvPr id="8" name="TextBox 7">
            <a:extLst>
              <a:ext uri="{FF2B5EF4-FFF2-40B4-BE49-F238E27FC236}">
                <a16:creationId xmlns:a16="http://schemas.microsoft.com/office/drawing/2014/main" id="{E6494BAB-1C2C-16FC-DFE2-ABD1E09CF890}"/>
              </a:ext>
            </a:extLst>
          </p:cNvPr>
          <p:cNvSpPr txBox="1"/>
          <p:nvPr/>
        </p:nvSpPr>
        <p:spPr>
          <a:xfrm>
            <a:off x="213712" y="821234"/>
            <a:ext cx="6488684" cy="1815882"/>
          </a:xfrm>
          <a:prstGeom prst="rect">
            <a:avLst/>
          </a:prstGeom>
          <a:noFill/>
          <a:ln>
            <a:solidFill>
              <a:srgbClr val="FF0000"/>
            </a:solidFill>
          </a:ln>
        </p:spPr>
        <p:txBody>
          <a:bodyPr wrap="square" rtlCol="0">
            <a:spAutoFit/>
          </a:bodyPr>
          <a:lstStyle/>
          <a:p>
            <a:r>
              <a:rPr lang="sk-SK" dirty="0">
                <a:solidFill>
                  <a:srgbClr val="FF0000"/>
                </a:solidFill>
              </a:rPr>
              <a:t>Ak validácia zistila varovania, vloží ich do skupiny vrstiev:</a:t>
            </a:r>
          </a:p>
          <a:p>
            <a:pPr marL="342900" indent="-342900">
              <a:buAutoNum type="arabicPeriod"/>
            </a:pPr>
            <a:r>
              <a:rPr lang="sk-SK" dirty="0">
                <a:solidFill>
                  <a:srgbClr val="FF0000"/>
                </a:solidFill>
              </a:rPr>
              <a:t>Pri bezchybovom výsledku</a:t>
            </a:r>
          </a:p>
          <a:p>
            <a:pPr marL="342900" indent="-342900">
              <a:buAutoNum type="arabicPeriod"/>
            </a:pPr>
            <a:r>
              <a:rPr lang="sk-SK" dirty="0">
                <a:solidFill>
                  <a:srgbClr val="FF0000"/>
                </a:solidFill>
              </a:rPr>
              <a:t>Pri chybovom výsledku</a:t>
            </a:r>
          </a:p>
          <a:p>
            <a:pPr marL="342900" indent="-342900">
              <a:buAutoNum type="arabicPeriod"/>
            </a:pPr>
            <a:r>
              <a:rPr lang="sk-SK" dirty="0">
                <a:solidFill>
                  <a:srgbClr val="FF0000"/>
                </a:solidFill>
              </a:rPr>
              <a:t>V atribútovej tabuľke popisujú určité situácie</a:t>
            </a:r>
          </a:p>
          <a:p>
            <a:endParaRPr lang="sk-SK" dirty="0">
              <a:solidFill>
                <a:srgbClr val="FF0000"/>
              </a:solidFill>
            </a:endParaRPr>
          </a:p>
          <a:p>
            <a:r>
              <a:rPr lang="sk-SK" dirty="0">
                <a:solidFill>
                  <a:srgbClr val="FF0000"/>
                </a:solidFill>
              </a:rPr>
              <a:t>Varovania len upozorňujú na niektoré situácie, </a:t>
            </a:r>
            <a:r>
              <a:rPr lang="sk-SK" sz="2200" b="1" u="sng" dirty="0">
                <a:solidFill>
                  <a:srgbClr val="FF0000"/>
                </a:solidFill>
              </a:rPr>
              <a:t>nie sú chybou</a:t>
            </a:r>
          </a:p>
        </p:txBody>
      </p:sp>
      <p:cxnSp>
        <p:nvCxnSpPr>
          <p:cNvPr id="10" name="Straight Arrow Connector 9">
            <a:extLst>
              <a:ext uri="{FF2B5EF4-FFF2-40B4-BE49-F238E27FC236}">
                <a16:creationId xmlns:a16="http://schemas.microsoft.com/office/drawing/2014/main" id="{AC3E4459-9860-CD6C-7975-A96141F755AD}"/>
              </a:ext>
            </a:extLst>
          </p:cNvPr>
          <p:cNvCxnSpPr>
            <a:cxnSpLocks/>
            <a:stCxn id="8" idx="2"/>
            <a:endCxn id="23" idx="0"/>
          </p:cNvCxnSpPr>
          <p:nvPr/>
        </p:nvCxnSpPr>
        <p:spPr>
          <a:xfrm>
            <a:off x="3458054" y="2637116"/>
            <a:ext cx="855985" cy="210051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0E872653-FE35-A643-0190-1D8B27027F6B}"/>
              </a:ext>
            </a:extLst>
          </p:cNvPr>
          <p:cNvCxnSpPr>
            <a:cxnSpLocks/>
            <a:stCxn id="8" idx="3"/>
          </p:cNvCxnSpPr>
          <p:nvPr/>
        </p:nvCxnSpPr>
        <p:spPr>
          <a:xfrm>
            <a:off x="6702396" y="1729175"/>
            <a:ext cx="1460823" cy="126657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82EFE190-B912-A54B-493F-23825498FF22}"/>
              </a:ext>
            </a:extLst>
          </p:cNvPr>
          <p:cNvSpPr txBox="1"/>
          <p:nvPr/>
        </p:nvSpPr>
        <p:spPr>
          <a:xfrm>
            <a:off x="7702371" y="215519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7" name="TextBox 16">
            <a:extLst>
              <a:ext uri="{FF2B5EF4-FFF2-40B4-BE49-F238E27FC236}">
                <a16:creationId xmlns:a16="http://schemas.microsoft.com/office/drawing/2014/main" id="{E324E05C-B319-894B-1958-9968D8C72048}"/>
              </a:ext>
            </a:extLst>
          </p:cNvPr>
          <p:cNvSpPr txBox="1"/>
          <p:nvPr/>
        </p:nvSpPr>
        <p:spPr>
          <a:xfrm>
            <a:off x="5521941" y="563095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19" name="Rectangle 18">
            <a:extLst>
              <a:ext uri="{FF2B5EF4-FFF2-40B4-BE49-F238E27FC236}">
                <a16:creationId xmlns:a16="http://schemas.microsoft.com/office/drawing/2014/main" id="{9CE821E9-3B7D-AC39-E299-BAC00A0F5CB8}"/>
              </a:ext>
            </a:extLst>
          </p:cNvPr>
          <p:cNvSpPr/>
          <p:nvPr/>
        </p:nvSpPr>
        <p:spPr>
          <a:xfrm>
            <a:off x="5192385" y="6036766"/>
            <a:ext cx="2845626" cy="68671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itle 1">
            <a:extLst>
              <a:ext uri="{FF2B5EF4-FFF2-40B4-BE49-F238E27FC236}">
                <a16:creationId xmlns:a16="http://schemas.microsoft.com/office/drawing/2014/main" id="{8C759EB9-B744-447A-53F8-3D54F5B791BD}"/>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Výsledky validácie v projekte QGIS – varovania (nie sú chyby)</a:t>
            </a:r>
          </a:p>
        </p:txBody>
      </p:sp>
      <p:sp>
        <p:nvSpPr>
          <p:cNvPr id="18" name="TextBox 17">
            <a:extLst>
              <a:ext uri="{FF2B5EF4-FFF2-40B4-BE49-F238E27FC236}">
                <a16:creationId xmlns:a16="http://schemas.microsoft.com/office/drawing/2014/main" id="{70879389-BB42-974D-841B-26992159A5BB}"/>
              </a:ext>
            </a:extLst>
          </p:cNvPr>
          <p:cNvSpPr txBox="1"/>
          <p:nvPr/>
        </p:nvSpPr>
        <p:spPr>
          <a:xfrm>
            <a:off x="4195258" y="393577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2" name="Rectangle 21">
            <a:extLst>
              <a:ext uri="{FF2B5EF4-FFF2-40B4-BE49-F238E27FC236}">
                <a16:creationId xmlns:a16="http://schemas.microsoft.com/office/drawing/2014/main" id="{79469720-53C2-3ACC-2EF6-D33B752AFC40}"/>
              </a:ext>
            </a:extLst>
          </p:cNvPr>
          <p:cNvSpPr/>
          <p:nvPr/>
        </p:nvSpPr>
        <p:spPr>
          <a:xfrm>
            <a:off x="7396326" y="2995748"/>
            <a:ext cx="1533786" cy="17447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3" name="Rectangle 22">
            <a:extLst>
              <a:ext uri="{FF2B5EF4-FFF2-40B4-BE49-F238E27FC236}">
                <a16:creationId xmlns:a16="http://schemas.microsoft.com/office/drawing/2014/main" id="{9075D1BA-E252-5E86-3C54-14B6FAF2EDC9}"/>
              </a:ext>
            </a:extLst>
          </p:cNvPr>
          <p:cNvSpPr/>
          <p:nvPr/>
        </p:nvSpPr>
        <p:spPr>
          <a:xfrm>
            <a:off x="3547146" y="4737628"/>
            <a:ext cx="1533786" cy="17447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1202858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FD31-34EF-4E7B-0C73-EF1BCC9733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377FCE-32A8-60DC-C4AC-C350CD99F597}"/>
              </a:ext>
            </a:extLst>
          </p:cNvPr>
          <p:cNvSpPr>
            <a:spLocks noGrp="1"/>
          </p:cNvSpPr>
          <p:nvPr>
            <p:ph type="ctrTitle"/>
          </p:nvPr>
        </p:nvSpPr>
        <p:spPr/>
        <p:txBody>
          <a:bodyPr>
            <a:normAutofit/>
          </a:bodyPr>
          <a:lstStyle/>
          <a:p>
            <a:r>
              <a:rPr lang="sk-SK" dirty="0"/>
              <a:t>Opravy pre projekty QGIS v šablónach v 4.1</a:t>
            </a:r>
          </a:p>
        </p:txBody>
      </p:sp>
      <p:sp>
        <p:nvSpPr>
          <p:cNvPr id="3" name="Subtitle 2">
            <a:extLst>
              <a:ext uri="{FF2B5EF4-FFF2-40B4-BE49-F238E27FC236}">
                <a16:creationId xmlns:a16="http://schemas.microsoft.com/office/drawing/2014/main" id="{D40B00A0-A717-9FEC-0482-C7DA29CF70AD}"/>
              </a:ext>
            </a:extLst>
          </p:cNvPr>
          <p:cNvSpPr>
            <a:spLocks noGrp="1"/>
          </p:cNvSpPr>
          <p:nvPr>
            <p:ph type="subTitle" idx="1"/>
          </p:nvPr>
        </p:nvSpPr>
        <p:spPr>
          <a:xfrm>
            <a:off x="1524000" y="4095750"/>
            <a:ext cx="9144000" cy="1162050"/>
          </a:xfrm>
        </p:spPr>
        <p:txBody>
          <a:bodyPr/>
          <a:lstStyle/>
          <a:p>
            <a:pPr algn="l"/>
            <a:r>
              <a:rPr lang="sk-SK" dirty="0"/>
              <a:t>Autor: Jakub Fuska, Úrad pre územné plánovanie a výstavbu</a:t>
            </a:r>
          </a:p>
          <a:p>
            <a:pPr algn="l"/>
            <a:r>
              <a:rPr lang="sk-SK" dirty="0"/>
              <a:t>Dátum: marec 2026</a:t>
            </a:r>
          </a:p>
        </p:txBody>
      </p:sp>
    </p:spTree>
    <p:extLst>
      <p:ext uri="{BB962C8B-B14F-4D97-AF65-F5344CB8AC3E}">
        <p14:creationId xmlns:p14="http://schemas.microsoft.com/office/powerpoint/2010/main" val="2010845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E6B49-FC1D-C7AD-920A-7CAE400DBB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3560120-A520-3ECE-37DE-2E6F6530E6EF}"/>
              </a:ext>
            </a:extLst>
          </p:cNvPr>
          <p:cNvSpPr txBox="1"/>
          <p:nvPr/>
        </p:nvSpPr>
        <p:spPr>
          <a:xfrm>
            <a:off x="77247" y="986244"/>
            <a:ext cx="12040862" cy="5632311"/>
          </a:xfrm>
          <a:prstGeom prst="rect">
            <a:avLst/>
          </a:prstGeom>
          <a:noFill/>
          <a:ln>
            <a:solidFill>
              <a:schemeClr val="tx1"/>
            </a:solidFill>
          </a:ln>
        </p:spPr>
        <p:txBody>
          <a:bodyPr wrap="square" rtlCol="0">
            <a:spAutoFit/>
          </a:bodyPr>
          <a:lstStyle/>
          <a:p>
            <a:r>
              <a:rPr lang="sk-SK" dirty="0"/>
              <a:t>V šablóne pre QGIS vo verzii 4.1 sú v oboch typoch ÚP (obec a mikroregión) a všetkých mierkach nasledovné chyby:</a:t>
            </a:r>
          </a:p>
          <a:p>
            <a:pPr marL="342900" indent="-342900">
              <a:buAutoNum type="alphaLcPeriod"/>
            </a:pPr>
            <a:r>
              <a:rPr lang="sk-SK" dirty="0"/>
              <a:t>použitý nesprávny výraz výpočtu prednastavených hodnôt atribútov pre výmery prvkov v </a:t>
            </a:r>
            <a:r>
              <a:rPr lang="sk-SK" dirty="0" err="1"/>
              <a:t>datasete</a:t>
            </a:r>
            <a:r>
              <a:rPr lang="sk-SK" dirty="0"/>
              <a:t> typu GPKG vo </a:t>
            </a:r>
            <a:r>
              <a:rPr lang="sk-SK" dirty="0" err="1"/>
              <a:t>vrsávách</a:t>
            </a:r>
            <a:r>
              <a:rPr lang="sk-SK" dirty="0"/>
              <a:t>:</a:t>
            </a:r>
          </a:p>
          <a:p>
            <a:pPr marL="742950" lvl="1" indent="-285750">
              <a:buFontTx/>
              <a:buChar char="-"/>
            </a:pPr>
            <a:r>
              <a:rPr lang="sk-SK" dirty="0"/>
              <a:t>Priestorovo-funkčná entita: 					atribút „</a:t>
            </a:r>
            <a:r>
              <a:rPr lang="sk-SK" dirty="0" err="1"/>
              <a:t>entita_v</a:t>
            </a:r>
            <a:r>
              <a:rPr lang="sk-SK" dirty="0"/>
              <a:t>“</a:t>
            </a:r>
          </a:p>
          <a:p>
            <a:pPr marL="742950" lvl="1" indent="-285750">
              <a:buFontTx/>
              <a:buChar char="-"/>
            </a:pPr>
            <a:r>
              <a:rPr lang="sk-SK" dirty="0"/>
              <a:t>Pásmový limit vo verejnom záujme pre územný plán obce: 	atribút „</a:t>
            </a:r>
            <a:r>
              <a:rPr lang="sk-SK" dirty="0" err="1"/>
              <a:t>PL_vymera</a:t>
            </a:r>
            <a:r>
              <a:rPr lang="sk-SK" dirty="0"/>
              <a:t>“</a:t>
            </a:r>
          </a:p>
          <a:p>
            <a:pPr marL="742950" lvl="1" indent="-285750">
              <a:buFontTx/>
              <a:buChar char="-"/>
            </a:pPr>
            <a:r>
              <a:rPr lang="sk-SK" dirty="0"/>
              <a:t>Pásmový limit vo verejnom záujme pre územný plán mikroregiónu: 	atribút „</a:t>
            </a:r>
            <a:r>
              <a:rPr lang="sk-SK" dirty="0" err="1"/>
              <a:t>PL_vymera</a:t>
            </a:r>
            <a:r>
              <a:rPr lang="sk-SK" dirty="0"/>
              <a:t>“</a:t>
            </a:r>
          </a:p>
          <a:p>
            <a:pPr lvl="1"/>
            <a:endParaRPr lang="sk-SK" dirty="0"/>
          </a:p>
          <a:p>
            <a:r>
              <a:rPr lang="sk-SK" dirty="0"/>
              <a:t>b. Možnosť výberu viacerých foriem urbanistickej zástavby:</a:t>
            </a:r>
          </a:p>
          <a:p>
            <a:pPr marL="742950" lvl="1" indent="-285750">
              <a:buFontTx/>
              <a:buChar char="-"/>
            </a:pPr>
            <a:r>
              <a:rPr lang="sk-SK" dirty="0"/>
              <a:t>Priestorovo-funkčná entita: 					 atribút „RUFZ“</a:t>
            </a:r>
          </a:p>
          <a:p>
            <a:endParaRPr lang="sk-SK" dirty="0"/>
          </a:p>
          <a:p>
            <a:r>
              <a:rPr lang="sk-SK" dirty="0"/>
              <a:t>Zároveň je pre oba typy ÚP (obec a mikroregión) a všetky mierky použitý nesprávny nástroj na zadávanie hodnoty atribútov ako výlučne celých čísel v stanovenom rozsahu (napriek tomu, že tieto atribúty sú nastavené na zápis desatinných čísel) vo vrstvách:</a:t>
            </a:r>
          </a:p>
          <a:p>
            <a:pPr marL="285750" indent="-285750">
              <a:buFontTx/>
              <a:buChar char="-"/>
            </a:pPr>
            <a:r>
              <a:rPr lang="sk-SK" dirty="0"/>
              <a:t>Pásmový limit vo verejnom záujme pre územný plán obce: 		atribút „</a:t>
            </a:r>
            <a:r>
              <a:rPr lang="sk-SK" dirty="0" err="1"/>
              <a:t>PL_vymera</a:t>
            </a:r>
            <a:r>
              <a:rPr lang="sk-SK" dirty="0"/>
              <a:t>“</a:t>
            </a:r>
          </a:p>
          <a:p>
            <a:pPr marL="285750" indent="-285750">
              <a:buFontTx/>
              <a:buChar char="-"/>
            </a:pPr>
            <a:r>
              <a:rPr lang="sk-SK" dirty="0"/>
              <a:t>Pásmový limit vo verejnom záujme pre územný plán mikroregiónu: 	atribút „</a:t>
            </a:r>
            <a:r>
              <a:rPr lang="sk-SK" dirty="0" err="1"/>
              <a:t>PL_vymera</a:t>
            </a:r>
            <a:r>
              <a:rPr lang="sk-SK" dirty="0"/>
              <a:t>“</a:t>
            </a:r>
          </a:p>
          <a:p>
            <a:endParaRPr lang="sk-SK" dirty="0"/>
          </a:p>
          <a:p>
            <a:r>
              <a:rPr lang="sk-SK" dirty="0"/>
              <a:t>Zároveň je v šablónach pre ÚP obce v mierke 1:5000 a 1:10000 zapnutá možnosť editovať hodnotu atribútu „typ“ (toto v zásade nie je chybou, ale vzniká tak priestor pre nechcené prepísanie tohto atribútu, ktorý je počítaný ako prednastavená hodnoty) vo vrstve:</a:t>
            </a:r>
          </a:p>
          <a:p>
            <a:pPr marL="285750" indent="-285750">
              <a:buFontTx/>
              <a:buChar char="-"/>
            </a:pPr>
            <a:r>
              <a:rPr lang="sk-SK" dirty="0"/>
              <a:t>„Územie schváleného územného plánu zóny, ktorý nie je v súlade s územným plánom obce“ </a:t>
            </a:r>
          </a:p>
        </p:txBody>
      </p:sp>
      <p:sp>
        <p:nvSpPr>
          <p:cNvPr id="26" name="Title 1">
            <a:extLst>
              <a:ext uri="{FF2B5EF4-FFF2-40B4-BE49-F238E27FC236}">
                <a16:creationId xmlns:a16="http://schemas.microsoft.com/office/drawing/2014/main" id="{493DEB92-D2B5-4E49-F88E-423A9FA0BF7C}"/>
              </a:ext>
            </a:extLst>
          </p:cNvPr>
          <p:cNvSpPr>
            <a:spLocks noGrp="1"/>
          </p:cNvSpPr>
          <p:nvPr>
            <p:ph type="title"/>
          </p:nvPr>
        </p:nvSpPr>
        <p:spPr>
          <a:xfrm>
            <a:off x="0" y="0"/>
            <a:ext cx="12192000" cy="847725"/>
          </a:xfrm>
        </p:spPr>
        <p:txBody>
          <a:bodyPr>
            <a:normAutofit/>
          </a:bodyPr>
          <a:lstStyle/>
          <a:p>
            <a:r>
              <a:rPr lang="sk-SK" sz="3500" dirty="0"/>
              <a:t>Opravy pre projekty QGIS v šablónach v 4.1</a:t>
            </a:r>
          </a:p>
        </p:txBody>
      </p:sp>
    </p:spTree>
    <p:extLst>
      <p:ext uri="{BB962C8B-B14F-4D97-AF65-F5344CB8AC3E}">
        <p14:creationId xmlns:p14="http://schemas.microsoft.com/office/powerpoint/2010/main" val="1327774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46537-BDEC-9E82-FAE9-C674CCB1365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4017542-C263-4F1D-8350-5B3A9CB180DF}"/>
              </a:ext>
            </a:extLst>
          </p:cNvPr>
          <p:cNvSpPr txBox="1"/>
          <p:nvPr/>
        </p:nvSpPr>
        <p:spPr>
          <a:xfrm>
            <a:off x="77247" y="986244"/>
            <a:ext cx="11936953" cy="2923877"/>
          </a:xfrm>
          <a:prstGeom prst="rect">
            <a:avLst/>
          </a:prstGeom>
          <a:noFill/>
          <a:ln>
            <a:solidFill>
              <a:schemeClr val="tx1"/>
            </a:solidFill>
          </a:ln>
        </p:spPr>
        <p:txBody>
          <a:bodyPr wrap="square" rtlCol="0">
            <a:spAutoFit/>
          </a:bodyPr>
          <a:lstStyle/>
          <a:p>
            <a:r>
              <a:rPr lang="sk-SK" dirty="0"/>
              <a:t>Pre opravu týchto nastavení je potrebné do </a:t>
            </a:r>
            <a:r>
              <a:rPr lang="sk-SK" b="1" dirty="0"/>
              <a:t>„svojho vlastného projektu“</a:t>
            </a:r>
            <a:r>
              <a:rPr lang="sk-SK" dirty="0"/>
              <a:t> skopírovať </a:t>
            </a:r>
            <a:r>
              <a:rPr lang="sk-SK" i="1" dirty="0"/>
              <a:t>akcie</a:t>
            </a:r>
            <a:r>
              <a:rPr lang="sk-SK" dirty="0"/>
              <a:t> z </a:t>
            </a:r>
            <a:r>
              <a:rPr lang="sk-SK" u="sng" dirty="0"/>
              <a:t>„projektu pre spúšťanie validátorov“</a:t>
            </a:r>
            <a:r>
              <a:rPr lang="sk-SK" dirty="0"/>
              <a:t> – tieto </a:t>
            </a:r>
            <a:r>
              <a:rPr lang="sk-SK" i="1" dirty="0"/>
              <a:t>akcie</a:t>
            </a:r>
            <a:r>
              <a:rPr lang="sk-SK" dirty="0"/>
              <a:t> obsahujú </a:t>
            </a:r>
            <a:r>
              <a:rPr lang="sk-SK" i="1" dirty="0"/>
              <a:t>akciu nástroja pre opravu výpočtu prednastavených hodnôt atribútov výmer </a:t>
            </a:r>
            <a:r>
              <a:rPr lang="sk-SK" dirty="0"/>
              <a:t>ako aj </a:t>
            </a:r>
            <a:r>
              <a:rPr lang="sk-SK" i="1" dirty="0"/>
              <a:t>akciu nástroja na prepočet prednastavených hodnôt</a:t>
            </a:r>
            <a:r>
              <a:rPr lang="sk-SK" dirty="0"/>
              <a:t> pre už jestvujúce prvky v projekte pre vypracovanie územného plánu.</a:t>
            </a:r>
          </a:p>
          <a:p>
            <a:endParaRPr lang="sk-SK" dirty="0"/>
          </a:p>
          <a:p>
            <a:r>
              <a:rPr lang="sk-SK" sz="2200" b="1" u="sng" dirty="0"/>
              <a:t>Postup:</a:t>
            </a:r>
            <a:endParaRPr lang="sk-SK" sz="2200" dirty="0"/>
          </a:p>
          <a:p>
            <a:pPr marL="342900" indent="-342900">
              <a:buAutoNum type="arabicPeriod"/>
            </a:pPr>
            <a:r>
              <a:rPr lang="sk-SK" dirty="0"/>
              <a:t>Skopírovať </a:t>
            </a:r>
            <a:r>
              <a:rPr lang="sk-SK" i="1" dirty="0"/>
              <a:t>akcie</a:t>
            </a:r>
            <a:r>
              <a:rPr lang="sk-SK" dirty="0"/>
              <a:t> z vrstvy „Hranica obce“ z </a:t>
            </a:r>
            <a:r>
              <a:rPr lang="sk-SK" u="sng" dirty="0"/>
              <a:t>„projektu pre spúšťanie validátorov“</a:t>
            </a:r>
            <a:r>
              <a:rPr lang="sk-SK" dirty="0"/>
              <a:t> do vrstvy „Hranica obce“ zo </a:t>
            </a:r>
            <a:r>
              <a:rPr lang="sk-SK" b="1" dirty="0"/>
              <a:t>„svojho vlastného projektu“</a:t>
            </a:r>
            <a:r>
              <a:rPr lang="sk-SK" dirty="0"/>
              <a:t> </a:t>
            </a:r>
          </a:p>
          <a:p>
            <a:pPr marL="342900" indent="-342900">
              <a:buAutoNum type="arabicPeriod"/>
            </a:pPr>
            <a:r>
              <a:rPr lang="sk-SK" dirty="0"/>
              <a:t>Spustiť </a:t>
            </a:r>
            <a:r>
              <a:rPr lang="sk-SK" i="1" dirty="0"/>
              <a:t>akciu Oprava NASTAVENÍ atribútových formulárov</a:t>
            </a:r>
            <a:r>
              <a:rPr lang="sk-SK" dirty="0"/>
              <a:t> vo </a:t>
            </a:r>
            <a:r>
              <a:rPr lang="sk-SK" b="1" dirty="0"/>
              <a:t>„svojom vlastnom projekte“</a:t>
            </a:r>
            <a:r>
              <a:rPr lang="sk-SK" dirty="0"/>
              <a:t> </a:t>
            </a:r>
          </a:p>
          <a:p>
            <a:pPr marL="342900" indent="-342900">
              <a:buAutoNum type="arabicPeriod"/>
            </a:pPr>
            <a:r>
              <a:rPr lang="sk-SK" dirty="0"/>
              <a:t>Spustiť </a:t>
            </a:r>
            <a:r>
              <a:rPr lang="sk-SK" i="1" dirty="0"/>
              <a:t>akciu Prepočet prednastavených hodnôt atribútov</a:t>
            </a:r>
            <a:r>
              <a:rPr lang="sk-SK" dirty="0"/>
              <a:t> vo </a:t>
            </a:r>
            <a:r>
              <a:rPr lang="sk-SK" b="1" dirty="0"/>
              <a:t>„svojom vlastnom projekte“</a:t>
            </a:r>
            <a:r>
              <a:rPr lang="sk-SK" dirty="0"/>
              <a:t> </a:t>
            </a:r>
          </a:p>
        </p:txBody>
      </p:sp>
      <p:sp>
        <p:nvSpPr>
          <p:cNvPr id="26" name="Title 1">
            <a:extLst>
              <a:ext uri="{FF2B5EF4-FFF2-40B4-BE49-F238E27FC236}">
                <a16:creationId xmlns:a16="http://schemas.microsoft.com/office/drawing/2014/main" id="{7D86775F-ED4B-B81B-BBAC-F876D8BFBB51}"/>
              </a:ext>
            </a:extLst>
          </p:cNvPr>
          <p:cNvSpPr>
            <a:spLocks noGrp="1"/>
          </p:cNvSpPr>
          <p:nvPr>
            <p:ph type="title"/>
          </p:nvPr>
        </p:nvSpPr>
        <p:spPr>
          <a:xfrm>
            <a:off x="0" y="0"/>
            <a:ext cx="12192000" cy="847725"/>
          </a:xfrm>
        </p:spPr>
        <p:txBody>
          <a:bodyPr>
            <a:normAutofit/>
          </a:bodyPr>
          <a:lstStyle/>
          <a:p>
            <a:r>
              <a:rPr lang="sk-SK" sz="3500" dirty="0"/>
              <a:t>Opravy pre projekty QGIS v šablónach v 4.1</a:t>
            </a:r>
          </a:p>
        </p:txBody>
      </p:sp>
    </p:spTree>
    <p:extLst>
      <p:ext uri="{BB962C8B-B14F-4D97-AF65-F5344CB8AC3E}">
        <p14:creationId xmlns:p14="http://schemas.microsoft.com/office/powerpoint/2010/main" val="3701323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922CC-DB86-16AA-D316-3F9A1D98593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104060A-5B29-82F5-0B29-F0A19ED10F11}"/>
              </a:ext>
            </a:extLst>
          </p:cNvPr>
          <p:cNvSpPr txBox="1"/>
          <p:nvPr/>
        </p:nvSpPr>
        <p:spPr>
          <a:xfrm>
            <a:off x="127523" y="746195"/>
            <a:ext cx="11936953" cy="3570208"/>
          </a:xfrm>
          <a:prstGeom prst="rect">
            <a:avLst/>
          </a:prstGeom>
          <a:noFill/>
          <a:ln w="76200">
            <a:solidFill>
              <a:srgbClr val="FF0000"/>
            </a:solidFill>
          </a:ln>
        </p:spPr>
        <p:txBody>
          <a:bodyPr wrap="square" rtlCol="0">
            <a:spAutoFit/>
          </a:bodyPr>
          <a:lstStyle/>
          <a:p>
            <a:pPr algn="ctr"/>
            <a:endParaRPr lang="sk-SK" sz="1000" dirty="0">
              <a:solidFill>
                <a:srgbClr val="FF0000"/>
              </a:solidFill>
            </a:endParaRPr>
          </a:p>
          <a:p>
            <a:pPr algn="ctr"/>
            <a:r>
              <a:rPr lang="sk-SK" sz="4000" dirty="0">
                <a:solidFill>
                  <a:srgbClr val="FF0000"/>
                </a:solidFill>
              </a:rPr>
              <a:t>Upozornenie</a:t>
            </a:r>
          </a:p>
          <a:p>
            <a:pPr algn="ctr"/>
            <a:r>
              <a:rPr lang="sk-SK" sz="2200" dirty="0">
                <a:solidFill>
                  <a:srgbClr val="FF0000"/>
                </a:solidFill>
              </a:rPr>
              <a:t>Pri použití oboch </a:t>
            </a:r>
            <a:r>
              <a:rPr lang="sk-SK" sz="2200" i="1" dirty="0">
                <a:solidFill>
                  <a:srgbClr val="FF0000"/>
                </a:solidFill>
              </a:rPr>
              <a:t>akcií</a:t>
            </a:r>
            <a:r>
              <a:rPr lang="sk-SK" sz="2200" dirty="0">
                <a:solidFill>
                  <a:srgbClr val="FF0000"/>
                </a:solidFill>
              </a:rPr>
              <a:t> užívateľ musí </a:t>
            </a:r>
            <a:r>
              <a:rPr lang="sk-SK" sz="2200" b="1" u="sng" dirty="0">
                <a:solidFill>
                  <a:srgbClr val="FF0000"/>
                </a:solidFill>
              </a:rPr>
              <a:t>vybrať iba </a:t>
            </a:r>
            <a:r>
              <a:rPr lang="sk-SK" sz="2200" b="1" u="sng" dirty="0" err="1">
                <a:solidFill>
                  <a:srgbClr val="FF0000"/>
                </a:solidFill>
              </a:rPr>
              <a:t>dataset</a:t>
            </a:r>
            <a:r>
              <a:rPr lang="sk-SK" sz="2200" b="1" u="sng" dirty="0">
                <a:solidFill>
                  <a:srgbClr val="FF0000"/>
                </a:solidFill>
              </a:rPr>
              <a:t> GPKG s vrstvami územného plánu</a:t>
            </a:r>
            <a:r>
              <a:rPr lang="sk-SK" sz="2200" dirty="0">
                <a:solidFill>
                  <a:srgbClr val="FF0000"/>
                </a:solidFill>
              </a:rPr>
              <a:t>, ktoré sú vložené v projekte, z ktorého užívateľ spúšťa tieto </a:t>
            </a:r>
            <a:r>
              <a:rPr lang="sk-SK" sz="2200" i="1" dirty="0">
                <a:solidFill>
                  <a:srgbClr val="FF0000"/>
                </a:solidFill>
              </a:rPr>
              <a:t>akcie</a:t>
            </a:r>
            <a:r>
              <a:rPr lang="sk-SK" sz="2200" dirty="0">
                <a:solidFill>
                  <a:srgbClr val="FF0000"/>
                </a:solidFill>
              </a:rPr>
              <a:t>. Nástroje prejdú jednotlivé vrstvy v projekte, identifikujú v nich vrstvy z vybraného </a:t>
            </a:r>
            <a:r>
              <a:rPr lang="sk-SK" sz="2200" dirty="0" err="1">
                <a:solidFill>
                  <a:srgbClr val="FF0000"/>
                </a:solidFill>
              </a:rPr>
              <a:t>datasetu</a:t>
            </a:r>
            <a:r>
              <a:rPr lang="sk-SK" sz="2200" dirty="0">
                <a:solidFill>
                  <a:srgbClr val="FF0000"/>
                </a:solidFill>
              </a:rPr>
              <a:t> GPKG a vykonajú s nimi buď úpravu nastavení alebo prepočet </a:t>
            </a:r>
            <a:r>
              <a:rPr lang="sk-SK" sz="2200" b="1" u="sng" dirty="0">
                <a:solidFill>
                  <a:srgbClr val="FF0000"/>
                </a:solidFill>
              </a:rPr>
              <a:t>VŠETKÝCH</a:t>
            </a:r>
            <a:r>
              <a:rPr lang="sk-SK" sz="2200" dirty="0">
                <a:solidFill>
                  <a:srgbClr val="FF0000"/>
                </a:solidFill>
              </a:rPr>
              <a:t> prednastavených hodnôt atribútov.</a:t>
            </a:r>
          </a:p>
          <a:p>
            <a:pPr algn="ctr"/>
            <a:endParaRPr lang="sk-SK" sz="2200" dirty="0">
              <a:solidFill>
                <a:srgbClr val="FF0000"/>
              </a:solidFill>
            </a:endParaRPr>
          </a:p>
          <a:p>
            <a:pPr algn="ctr"/>
            <a:r>
              <a:rPr lang="sk-SK" sz="2200" i="1" dirty="0">
                <a:solidFill>
                  <a:srgbClr val="FF0000"/>
                </a:solidFill>
              </a:rPr>
              <a:t>Akcie</a:t>
            </a:r>
            <a:r>
              <a:rPr lang="sk-SK" sz="2200" dirty="0">
                <a:solidFill>
                  <a:srgbClr val="FF0000"/>
                </a:solidFill>
              </a:rPr>
              <a:t> budú upravovať jestvujúce údaje spracovateľa, preto odporúčame najprv vykonať zálohovanie </a:t>
            </a:r>
            <a:r>
              <a:rPr lang="sk-SK" sz="2200" b="1" dirty="0">
                <a:solidFill>
                  <a:srgbClr val="FF0000"/>
                </a:solidFill>
              </a:rPr>
              <a:t>„svojho vlastného projektu“</a:t>
            </a:r>
            <a:r>
              <a:rPr lang="sk-SK" sz="2200" dirty="0">
                <a:solidFill>
                  <a:srgbClr val="FF0000"/>
                </a:solidFill>
              </a:rPr>
              <a:t>, ako aj všetkých vrstiev v ňom vložených, najmä samotného </a:t>
            </a:r>
            <a:r>
              <a:rPr lang="sk-SK" sz="2200" dirty="0" err="1">
                <a:solidFill>
                  <a:srgbClr val="FF0000"/>
                </a:solidFill>
              </a:rPr>
              <a:t>datasetu</a:t>
            </a:r>
            <a:r>
              <a:rPr lang="sk-SK" sz="2200" dirty="0">
                <a:solidFill>
                  <a:srgbClr val="FF0000"/>
                </a:solidFill>
              </a:rPr>
              <a:t> GPKG vrstiev územného plánu.</a:t>
            </a:r>
            <a:endParaRPr lang="sk-SK" sz="1000" dirty="0">
              <a:solidFill>
                <a:srgbClr val="FF0000"/>
              </a:solidFill>
            </a:endParaRPr>
          </a:p>
        </p:txBody>
      </p:sp>
      <p:sp>
        <p:nvSpPr>
          <p:cNvPr id="26" name="Title 1">
            <a:extLst>
              <a:ext uri="{FF2B5EF4-FFF2-40B4-BE49-F238E27FC236}">
                <a16:creationId xmlns:a16="http://schemas.microsoft.com/office/drawing/2014/main" id="{26C1A408-757D-2002-1F4E-8C7F09D57C3C}"/>
              </a:ext>
            </a:extLst>
          </p:cNvPr>
          <p:cNvSpPr>
            <a:spLocks noGrp="1"/>
          </p:cNvSpPr>
          <p:nvPr>
            <p:ph type="title"/>
          </p:nvPr>
        </p:nvSpPr>
        <p:spPr>
          <a:xfrm>
            <a:off x="0" y="0"/>
            <a:ext cx="12192000" cy="847725"/>
          </a:xfrm>
        </p:spPr>
        <p:txBody>
          <a:bodyPr>
            <a:normAutofit/>
          </a:bodyPr>
          <a:lstStyle/>
          <a:p>
            <a:r>
              <a:rPr lang="sk-SK" sz="3500" dirty="0"/>
              <a:t>Opravy pre projekty QGIS v šablónach v 4.1</a:t>
            </a:r>
          </a:p>
        </p:txBody>
      </p:sp>
    </p:spTree>
    <p:extLst>
      <p:ext uri="{BB962C8B-B14F-4D97-AF65-F5344CB8AC3E}">
        <p14:creationId xmlns:p14="http://schemas.microsoft.com/office/powerpoint/2010/main" val="7703939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2DEF1-A187-CC7D-8601-184E95209BD8}"/>
            </a:ext>
          </a:extLst>
        </p:cNvPr>
        <p:cNvGrpSpPr/>
        <p:nvPr/>
      </p:nvGrpSpPr>
      <p:grpSpPr>
        <a:xfrm>
          <a:off x="0" y="0"/>
          <a:ext cx="0" cy="0"/>
          <a:chOff x="0" y="0"/>
          <a:chExt cx="0" cy="0"/>
        </a:xfrm>
      </p:grpSpPr>
      <p:sp>
        <p:nvSpPr>
          <p:cNvPr id="26" name="Title 1">
            <a:extLst>
              <a:ext uri="{FF2B5EF4-FFF2-40B4-BE49-F238E27FC236}">
                <a16:creationId xmlns:a16="http://schemas.microsoft.com/office/drawing/2014/main" id="{56AE4299-B8C9-CB85-AD42-C50DE0492243}"/>
              </a:ext>
            </a:extLst>
          </p:cNvPr>
          <p:cNvSpPr>
            <a:spLocks noGrp="1"/>
          </p:cNvSpPr>
          <p:nvPr>
            <p:ph type="title"/>
          </p:nvPr>
        </p:nvSpPr>
        <p:spPr>
          <a:xfrm>
            <a:off x="0" y="0"/>
            <a:ext cx="12192000" cy="847725"/>
          </a:xfrm>
        </p:spPr>
        <p:txBody>
          <a:bodyPr>
            <a:normAutofit/>
          </a:bodyPr>
          <a:lstStyle/>
          <a:p>
            <a:r>
              <a:rPr lang="sk-SK" sz="3500" dirty="0"/>
              <a:t>Opravy pre projekty QGIS v šablónach v 4.1</a:t>
            </a:r>
          </a:p>
        </p:txBody>
      </p:sp>
      <p:sp>
        <p:nvSpPr>
          <p:cNvPr id="2" name="TextBox 1">
            <a:extLst>
              <a:ext uri="{FF2B5EF4-FFF2-40B4-BE49-F238E27FC236}">
                <a16:creationId xmlns:a16="http://schemas.microsoft.com/office/drawing/2014/main" id="{CA99ACA4-82A9-5048-27EC-9F89A6B0EBAF}"/>
              </a:ext>
            </a:extLst>
          </p:cNvPr>
          <p:cNvSpPr txBox="1"/>
          <p:nvPr/>
        </p:nvSpPr>
        <p:spPr>
          <a:xfrm>
            <a:off x="127523" y="1376258"/>
            <a:ext cx="11936953" cy="4308872"/>
          </a:xfrm>
          <a:prstGeom prst="rect">
            <a:avLst/>
          </a:prstGeom>
          <a:noFill/>
          <a:ln>
            <a:solidFill>
              <a:schemeClr val="tx1"/>
            </a:solidFill>
          </a:ln>
        </p:spPr>
        <p:txBody>
          <a:bodyPr wrap="square" rtlCol="0">
            <a:spAutoFit/>
          </a:bodyPr>
          <a:lstStyle/>
          <a:p>
            <a:r>
              <a:rPr lang="sk-SK" sz="2200" b="1" u="sng" dirty="0"/>
              <a:t>Správne nastavenia pre vrstvy:</a:t>
            </a:r>
            <a:endParaRPr lang="sk-SK" dirty="0"/>
          </a:p>
          <a:p>
            <a:r>
              <a:rPr lang="sk-SK" u="sng" dirty="0"/>
              <a:t>Priestorovo-funkčná entita:</a:t>
            </a:r>
          </a:p>
          <a:p>
            <a:r>
              <a:rPr lang="sk-SK" b="1" dirty="0"/>
              <a:t>Atribút:</a:t>
            </a:r>
            <a:r>
              <a:rPr lang="sk-SK" dirty="0"/>
              <a:t> </a:t>
            </a:r>
            <a:r>
              <a:rPr lang="sk-SK" dirty="0" err="1"/>
              <a:t>entita_v</a:t>
            </a:r>
            <a:r>
              <a:rPr lang="sk-SK" dirty="0"/>
              <a:t>; </a:t>
            </a:r>
            <a:r>
              <a:rPr lang="sk-SK" b="1" dirty="0"/>
              <a:t>Výraz výpočtu:</a:t>
            </a:r>
            <a:r>
              <a:rPr lang="sk-SK" dirty="0"/>
              <a:t> </a:t>
            </a:r>
            <a:r>
              <a:rPr lang="sk-SK" dirty="0" err="1"/>
              <a:t>round</a:t>
            </a:r>
            <a:r>
              <a:rPr lang="sk-SK" dirty="0"/>
              <a:t>(</a:t>
            </a:r>
            <a:r>
              <a:rPr lang="sk-SK" dirty="0" err="1"/>
              <a:t>area</a:t>
            </a:r>
            <a:r>
              <a:rPr lang="sk-SK" dirty="0"/>
              <a:t>(@geometry),0)</a:t>
            </a:r>
          </a:p>
          <a:p>
            <a:r>
              <a:rPr lang="sk-SK" b="1" dirty="0"/>
              <a:t>Atribút:</a:t>
            </a:r>
            <a:r>
              <a:rPr lang="sk-SK" dirty="0"/>
              <a:t> RUFZ; </a:t>
            </a:r>
            <a:r>
              <a:rPr lang="sk-SK" b="1" dirty="0"/>
              <a:t>Možnosť výberu viacerých hodnôt: </a:t>
            </a:r>
            <a:r>
              <a:rPr lang="sk-SK" dirty="0"/>
              <a:t>nie</a:t>
            </a:r>
          </a:p>
          <a:p>
            <a:endParaRPr lang="sk-SK" dirty="0"/>
          </a:p>
          <a:p>
            <a:r>
              <a:rPr lang="sk-SK" u="sng" dirty="0"/>
              <a:t>Pásmový limit vo verejnom záujme pre územný plán obce:</a:t>
            </a:r>
          </a:p>
          <a:p>
            <a:r>
              <a:rPr lang="sk-SK" b="1" dirty="0"/>
              <a:t>Atribút:</a:t>
            </a:r>
            <a:r>
              <a:rPr lang="sk-SK" dirty="0"/>
              <a:t> </a:t>
            </a:r>
            <a:r>
              <a:rPr lang="sk-SK" dirty="0" err="1"/>
              <a:t>PL_vymera</a:t>
            </a:r>
            <a:r>
              <a:rPr lang="sk-SK" dirty="0"/>
              <a:t>; </a:t>
            </a:r>
            <a:r>
              <a:rPr lang="sk-SK" b="1" dirty="0"/>
              <a:t>Výraz výpočtu:</a:t>
            </a:r>
            <a:r>
              <a:rPr lang="sk-SK" dirty="0"/>
              <a:t> </a:t>
            </a:r>
            <a:r>
              <a:rPr lang="sk-SK" dirty="0" err="1"/>
              <a:t>round</a:t>
            </a:r>
            <a:r>
              <a:rPr lang="sk-SK" dirty="0"/>
              <a:t>(</a:t>
            </a:r>
            <a:r>
              <a:rPr lang="sk-SK" dirty="0" err="1"/>
              <a:t>area</a:t>
            </a:r>
            <a:r>
              <a:rPr lang="sk-SK" dirty="0"/>
              <a:t>(@geometry)/10000,4)</a:t>
            </a:r>
          </a:p>
          <a:p>
            <a:r>
              <a:rPr lang="sk-SK" b="1" dirty="0"/>
              <a:t>Atribút:</a:t>
            </a:r>
            <a:r>
              <a:rPr lang="sk-SK" dirty="0"/>
              <a:t> </a:t>
            </a:r>
            <a:r>
              <a:rPr lang="sk-SK" dirty="0" err="1"/>
              <a:t>PL_vymera</a:t>
            </a:r>
            <a:r>
              <a:rPr lang="sk-SK" dirty="0"/>
              <a:t>; </a:t>
            </a:r>
            <a:r>
              <a:rPr lang="sk-SK" b="1" dirty="0"/>
              <a:t>Nástroj pre zadávanie hodnôt:</a:t>
            </a:r>
            <a:r>
              <a:rPr lang="sk-SK" dirty="0"/>
              <a:t> Text </a:t>
            </a:r>
            <a:r>
              <a:rPr lang="sk-SK" dirty="0" err="1"/>
              <a:t>Edit</a:t>
            </a:r>
            <a:endParaRPr lang="sk-SK" dirty="0"/>
          </a:p>
          <a:p>
            <a:endParaRPr lang="sk-SK" dirty="0"/>
          </a:p>
          <a:p>
            <a:r>
              <a:rPr lang="sk-SK" u="sng" dirty="0"/>
              <a:t>Pásmový limit vo verejnom záujme pre územný plán mikroregiónu:</a:t>
            </a:r>
          </a:p>
          <a:p>
            <a:r>
              <a:rPr lang="sk-SK" b="1" dirty="0"/>
              <a:t>Atribút:</a:t>
            </a:r>
            <a:r>
              <a:rPr lang="sk-SK" dirty="0"/>
              <a:t> </a:t>
            </a:r>
            <a:r>
              <a:rPr lang="sk-SK" dirty="0" err="1"/>
              <a:t>PL_vymera</a:t>
            </a:r>
            <a:r>
              <a:rPr lang="sk-SK" dirty="0"/>
              <a:t>; </a:t>
            </a:r>
            <a:r>
              <a:rPr lang="sk-SK" b="1" dirty="0"/>
              <a:t>Výraz výpočtu:</a:t>
            </a:r>
            <a:r>
              <a:rPr lang="sk-SK" dirty="0"/>
              <a:t> </a:t>
            </a:r>
            <a:r>
              <a:rPr lang="sk-SK" dirty="0" err="1"/>
              <a:t>round</a:t>
            </a:r>
            <a:r>
              <a:rPr lang="sk-SK" dirty="0"/>
              <a:t>(</a:t>
            </a:r>
            <a:r>
              <a:rPr lang="sk-SK" dirty="0" err="1"/>
              <a:t>area</a:t>
            </a:r>
            <a:r>
              <a:rPr lang="sk-SK" dirty="0"/>
              <a:t>(@geometry)/10000,4)</a:t>
            </a:r>
          </a:p>
          <a:p>
            <a:r>
              <a:rPr lang="sk-SK" b="1" dirty="0"/>
              <a:t>Atribút:</a:t>
            </a:r>
            <a:r>
              <a:rPr lang="sk-SK" dirty="0"/>
              <a:t> </a:t>
            </a:r>
            <a:r>
              <a:rPr lang="sk-SK" dirty="0" err="1"/>
              <a:t>PL_vymera</a:t>
            </a:r>
            <a:r>
              <a:rPr lang="sk-SK" dirty="0"/>
              <a:t>; </a:t>
            </a:r>
            <a:r>
              <a:rPr lang="sk-SK" b="1" dirty="0"/>
              <a:t>Nástroj pre zadávanie hodnôt:</a:t>
            </a:r>
            <a:r>
              <a:rPr lang="sk-SK" dirty="0"/>
              <a:t> Text </a:t>
            </a:r>
            <a:r>
              <a:rPr lang="sk-SK" dirty="0" err="1"/>
              <a:t>Edit</a:t>
            </a:r>
            <a:endParaRPr lang="sk-SK" dirty="0"/>
          </a:p>
          <a:p>
            <a:endParaRPr lang="sk-SK" dirty="0"/>
          </a:p>
          <a:p>
            <a:r>
              <a:rPr lang="sk-SK" u="sng" dirty="0"/>
              <a:t>Územie schváleného územného plánu zóny, ktorý nie je v súlade s územným plánom obce (pre mierky 1:5000, 1:10000):</a:t>
            </a:r>
          </a:p>
          <a:p>
            <a:r>
              <a:rPr lang="sk-SK" b="1" dirty="0"/>
              <a:t>Atribút:</a:t>
            </a:r>
            <a:r>
              <a:rPr lang="sk-SK" dirty="0"/>
              <a:t> typ; </a:t>
            </a:r>
            <a:r>
              <a:rPr lang="sk-SK" b="1" dirty="0"/>
              <a:t>Možnosť editovať hodnotu atribútu:</a:t>
            </a:r>
            <a:r>
              <a:rPr lang="sk-SK" dirty="0"/>
              <a:t> nie</a:t>
            </a:r>
          </a:p>
        </p:txBody>
      </p:sp>
    </p:spTree>
    <p:extLst>
      <p:ext uri="{BB962C8B-B14F-4D97-AF65-F5344CB8AC3E}">
        <p14:creationId xmlns:p14="http://schemas.microsoft.com/office/powerpoint/2010/main" val="1950031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0736C-2903-D656-67F9-81EA9C27DD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C8C43C-F092-01D3-CC5E-287CE1EF10F0}"/>
              </a:ext>
            </a:extLst>
          </p:cNvPr>
          <p:cNvSpPr>
            <a:spLocks noGrp="1"/>
          </p:cNvSpPr>
          <p:nvPr>
            <p:ph type="title"/>
          </p:nvPr>
        </p:nvSpPr>
        <p:spPr>
          <a:xfrm>
            <a:off x="0" y="0"/>
            <a:ext cx="12192000" cy="847725"/>
          </a:xfrm>
        </p:spPr>
        <p:txBody>
          <a:bodyPr>
            <a:normAutofit/>
          </a:bodyPr>
          <a:lstStyle/>
          <a:p>
            <a:r>
              <a:rPr lang="sk-SK" sz="3500" dirty="0"/>
              <a:t>Úvod</a:t>
            </a:r>
          </a:p>
        </p:txBody>
      </p:sp>
      <p:sp>
        <p:nvSpPr>
          <p:cNvPr id="15" name="Subtitle 2">
            <a:extLst>
              <a:ext uri="{FF2B5EF4-FFF2-40B4-BE49-F238E27FC236}">
                <a16:creationId xmlns:a16="http://schemas.microsoft.com/office/drawing/2014/main" id="{D25A2799-14B8-4FB4-7BB6-9C991EFCF9A3}"/>
              </a:ext>
            </a:extLst>
          </p:cNvPr>
          <p:cNvSpPr txBox="1">
            <a:spLocks/>
          </p:cNvSpPr>
          <p:nvPr/>
        </p:nvSpPr>
        <p:spPr>
          <a:xfrm>
            <a:off x="104775" y="1009649"/>
            <a:ext cx="12001500" cy="58483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sk-SK" sz="2000" dirty="0"/>
              <a:t>Vzhľadom k faktu, že dokumentácia môže byť odovzdávaná v dvoch formátoch (*.</a:t>
            </a:r>
            <a:r>
              <a:rPr lang="sk-SK" sz="2000" dirty="0" err="1"/>
              <a:t>gpkg</a:t>
            </a:r>
            <a:r>
              <a:rPr lang="sk-SK" sz="2000" dirty="0"/>
              <a:t> a *.</a:t>
            </a:r>
            <a:r>
              <a:rPr lang="sk-SK" sz="2000" dirty="0" err="1"/>
              <a:t>gdb</a:t>
            </a:r>
            <a:r>
              <a:rPr lang="sk-SK" sz="2000" dirty="0"/>
              <a:t>), je možné predpokladať, že spracovatelia používajú QGIS pre spracovanie *.</a:t>
            </a:r>
            <a:r>
              <a:rPr lang="sk-SK" sz="2000" dirty="0" err="1"/>
              <a:t>gpkg</a:t>
            </a:r>
            <a:r>
              <a:rPr lang="sk-SK" sz="2000" dirty="0"/>
              <a:t> a </a:t>
            </a:r>
            <a:r>
              <a:rPr lang="sk-SK" sz="2000" dirty="0" err="1"/>
              <a:t>ArcGIS</a:t>
            </a:r>
            <a:r>
              <a:rPr lang="sk-SK" sz="2000" dirty="0"/>
              <a:t> Pro alebo </a:t>
            </a:r>
            <a:r>
              <a:rPr lang="sk-SK" sz="2000" dirty="0" err="1"/>
              <a:t>ArcMAP</a:t>
            </a:r>
            <a:r>
              <a:rPr lang="sk-SK" sz="2000" dirty="0"/>
              <a:t> pre *.</a:t>
            </a:r>
            <a:r>
              <a:rPr lang="sk-SK" sz="2000" dirty="0" err="1"/>
              <a:t>gdb</a:t>
            </a:r>
            <a:r>
              <a:rPr lang="sk-SK" sz="2000" dirty="0"/>
              <a:t> a validáciu riešia rôznymi spôsobmi.</a:t>
            </a:r>
          </a:p>
          <a:p>
            <a:pPr marL="0" indent="0" algn="just">
              <a:buNone/>
            </a:pPr>
            <a:r>
              <a:rPr lang="sk-SK" sz="2000" dirty="0"/>
              <a:t>Tento návod je preto riešený pre tri rôzne scenáre použitia (pravidlá validácie sú totožné):</a:t>
            </a:r>
          </a:p>
          <a:p>
            <a:pPr marL="457200" indent="-457200" algn="just">
              <a:buAutoNum type="arabicPeriod"/>
            </a:pPr>
            <a:r>
              <a:rPr lang="sk-SK" sz="2000" dirty="0"/>
              <a:t>Spustenie validácie z </a:t>
            </a:r>
            <a:r>
              <a:rPr lang="sk-SK" sz="2000" u="sng" dirty="0"/>
              <a:t>„projektu pre spúšťanie validátorov“</a:t>
            </a:r>
            <a:r>
              <a:rPr lang="sk-SK" sz="2000" dirty="0"/>
              <a:t>: spracovateľ v projekte iba vykoná validáciu a jej výsledky si otvorí a prehliada iba vo svojom GIS softvéri, kde chyby následne opraví</a:t>
            </a:r>
          </a:p>
          <a:p>
            <a:pPr marL="457200" indent="-457200" algn="just">
              <a:buFont typeface="Arial" panose="020B0604020202020204" pitchFamily="34" charset="0"/>
              <a:buAutoNum type="arabicPeriod"/>
            </a:pPr>
            <a:r>
              <a:rPr lang="sk-SK" sz="2000" dirty="0"/>
              <a:t>Načítanie </a:t>
            </a:r>
            <a:r>
              <a:rPr lang="sk-SK" sz="2000" dirty="0" err="1"/>
              <a:t>datasetu</a:t>
            </a:r>
            <a:r>
              <a:rPr lang="sk-SK" sz="2000" dirty="0"/>
              <a:t> do </a:t>
            </a:r>
            <a:r>
              <a:rPr lang="sk-SK" sz="2000" u="sng" dirty="0"/>
              <a:t>„projektu pre spúšťanie validátorov“</a:t>
            </a:r>
            <a:r>
              <a:rPr lang="sk-SK" sz="2000" dirty="0"/>
              <a:t>: spracovateľ si do </a:t>
            </a:r>
            <a:r>
              <a:rPr lang="sk-SK" sz="2000" u="sng" dirty="0"/>
              <a:t>„projektu pre spúšťanie validátorov“</a:t>
            </a:r>
            <a:r>
              <a:rPr lang="sk-SK" sz="2000" dirty="0"/>
              <a:t> načíta svoje testované dáta, vykoná validáciu rovnako ako v bode č. 1 a výsledky validácie si v testovacom projekte prehliadne aj v kontexte svojich vlastných údajov. Následne si výsledky validácie otvorí vo svojom používanom softvéri, kde chyby následne opraví</a:t>
            </a:r>
          </a:p>
          <a:p>
            <a:pPr marL="457200" indent="-457200" algn="just">
              <a:buFont typeface="Arial" panose="020B0604020202020204" pitchFamily="34" charset="0"/>
              <a:buAutoNum type="arabicPeriod"/>
            </a:pPr>
            <a:r>
              <a:rPr lang="sk-SK" sz="2000" dirty="0"/>
              <a:t>Skopírovanie </a:t>
            </a:r>
            <a:r>
              <a:rPr lang="sk-SK" sz="2000" i="1" dirty="0"/>
              <a:t>akcií validátorov</a:t>
            </a:r>
            <a:r>
              <a:rPr lang="sk-SK" sz="2000" dirty="0"/>
              <a:t> do </a:t>
            </a:r>
            <a:r>
              <a:rPr lang="sk-SK" sz="2000" b="1" dirty="0"/>
              <a:t>„svojho vlastného projektu“</a:t>
            </a:r>
            <a:r>
              <a:rPr lang="sk-SK" sz="2000" dirty="0"/>
              <a:t>: spracovateľ, ktorý pracuje v prostredí QGIS, si priamo do </a:t>
            </a:r>
            <a:r>
              <a:rPr lang="sk-SK" sz="2000" b="1" dirty="0"/>
              <a:t>„svojho vlastného projektu“</a:t>
            </a:r>
            <a:r>
              <a:rPr lang="sk-SK" sz="2000" dirty="0"/>
              <a:t> môže prevziať validačné nástroje z </a:t>
            </a:r>
            <a:r>
              <a:rPr lang="sk-SK" sz="2000" u="sng" dirty="0"/>
              <a:t>„projektu pre spúšťanie validátorov“</a:t>
            </a:r>
            <a:r>
              <a:rPr lang="sk-SK" sz="2000" dirty="0"/>
              <a:t>. Tieto nástroje potom môže následne priamo vo </a:t>
            </a:r>
            <a:r>
              <a:rPr lang="sk-SK" sz="2000" b="1" dirty="0"/>
              <a:t> „svojom vlastnom projekte“ </a:t>
            </a:r>
            <a:r>
              <a:rPr lang="sk-SK" sz="2000" dirty="0"/>
              <a:t>spúšťať rovnako ako v bode č. 1 a v kontexte svojich vlastných údajov si chyby prehliadne a následne opraví</a:t>
            </a:r>
          </a:p>
        </p:txBody>
      </p:sp>
    </p:spTree>
    <p:extLst>
      <p:ext uri="{BB962C8B-B14F-4D97-AF65-F5344CB8AC3E}">
        <p14:creationId xmlns:p14="http://schemas.microsoft.com/office/powerpoint/2010/main" val="9466280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BF145-98B4-75BA-777E-CD98BEEC96FF}"/>
            </a:ext>
          </a:extLst>
        </p:cNvPr>
        <p:cNvGrpSpPr/>
        <p:nvPr/>
      </p:nvGrpSpPr>
      <p:grpSpPr>
        <a:xfrm>
          <a:off x="0" y="0"/>
          <a:ext cx="0" cy="0"/>
          <a:chOff x="0" y="0"/>
          <a:chExt cx="0" cy="0"/>
        </a:xfrm>
      </p:grpSpPr>
      <p:pic>
        <p:nvPicPr>
          <p:cNvPr id="20" name="Picture 19">
            <a:extLst>
              <a:ext uri="{FF2B5EF4-FFF2-40B4-BE49-F238E27FC236}">
                <a16:creationId xmlns:a16="http://schemas.microsoft.com/office/drawing/2014/main" id="{A406A0BC-3123-4554-A66E-2EEE35DD2CF7}"/>
              </a:ext>
            </a:extLst>
          </p:cNvPr>
          <p:cNvPicPr>
            <a:picLocks noChangeAspect="1"/>
          </p:cNvPicPr>
          <p:nvPr/>
        </p:nvPicPr>
        <p:blipFill>
          <a:blip r:embed="rId3"/>
          <a:stretch>
            <a:fillRect/>
          </a:stretch>
        </p:blipFill>
        <p:spPr>
          <a:xfrm>
            <a:off x="6665788" y="727836"/>
            <a:ext cx="5134721" cy="5097869"/>
          </a:xfrm>
          <a:prstGeom prst="rect">
            <a:avLst/>
          </a:prstGeom>
        </p:spPr>
      </p:pic>
      <p:sp>
        <p:nvSpPr>
          <p:cNvPr id="5" name="TextBox 4">
            <a:extLst>
              <a:ext uri="{FF2B5EF4-FFF2-40B4-BE49-F238E27FC236}">
                <a16:creationId xmlns:a16="http://schemas.microsoft.com/office/drawing/2014/main" id="{137D9133-626A-B9D0-14DD-0351CF789349}"/>
              </a:ext>
            </a:extLst>
          </p:cNvPr>
          <p:cNvSpPr txBox="1"/>
          <p:nvPr/>
        </p:nvSpPr>
        <p:spPr>
          <a:xfrm>
            <a:off x="184251" y="741602"/>
            <a:ext cx="6305251" cy="2923877"/>
          </a:xfrm>
          <a:prstGeom prst="rect">
            <a:avLst/>
          </a:prstGeom>
          <a:noFill/>
          <a:ln>
            <a:solidFill>
              <a:srgbClr val="FF0000"/>
            </a:solidFill>
          </a:ln>
        </p:spPr>
        <p:txBody>
          <a:bodyPr wrap="square" rtlCol="0">
            <a:spAutoFit/>
          </a:bodyPr>
          <a:lstStyle/>
          <a:p>
            <a:r>
              <a:rPr lang="sk-SK" sz="2200" b="1" dirty="0">
                <a:solidFill>
                  <a:srgbClr val="FF0000"/>
                </a:solidFill>
              </a:rPr>
              <a:t>Nesprávne nastavenie</a:t>
            </a:r>
            <a:r>
              <a:rPr lang="sk-SK" dirty="0">
                <a:solidFill>
                  <a:srgbClr val="FF0000"/>
                </a:solidFill>
              </a:rPr>
              <a:t>, ktoré bolo použité v šablóne verzie 4.1 pre projekt v prostredí QGIS a teda je použité aj vo </a:t>
            </a:r>
            <a:r>
              <a:rPr lang="sk-SK" b="1" dirty="0">
                <a:solidFill>
                  <a:srgbClr val="FF0000"/>
                </a:solidFill>
              </a:rPr>
              <a:t>„svojom vlastnom projekte“.</a:t>
            </a:r>
            <a:r>
              <a:rPr lang="sk-SK" dirty="0">
                <a:solidFill>
                  <a:srgbClr val="FF0000"/>
                </a:solidFill>
              </a:rPr>
              <a:t> </a:t>
            </a:r>
          </a:p>
          <a:p>
            <a:endParaRPr lang="sk-SK" u="sng" dirty="0">
              <a:solidFill>
                <a:srgbClr val="FF0000"/>
              </a:solidFill>
            </a:endParaRPr>
          </a:p>
          <a:p>
            <a:r>
              <a:rPr lang="sk-SK" dirty="0">
                <a:solidFill>
                  <a:srgbClr val="FF0000"/>
                </a:solidFill>
              </a:rPr>
              <a:t>Vo vlastnostiach vrstvy  (1.) je v záložke formulárov (2.) pre požadovaný atribút (3.) použitý nesprávny výraz výpočtu prednastavených hodnôt atribútov (4.) a/alebo je nastavený nesprávny nástroj pre zadávanie hodnoty iba celých čísel v danom rozsahu – </a:t>
            </a:r>
            <a:r>
              <a:rPr lang="sk-SK" dirty="0" err="1">
                <a:solidFill>
                  <a:srgbClr val="FF0000"/>
                </a:solidFill>
              </a:rPr>
              <a:t>widget</a:t>
            </a:r>
            <a:r>
              <a:rPr lang="sk-SK" dirty="0">
                <a:solidFill>
                  <a:srgbClr val="FF0000"/>
                </a:solidFill>
              </a:rPr>
              <a:t> typu „</a:t>
            </a:r>
            <a:r>
              <a:rPr lang="sk-SK" dirty="0" err="1">
                <a:solidFill>
                  <a:srgbClr val="FF0000"/>
                </a:solidFill>
              </a:rPr>
              <a:t>Range</a:t>
            </a:r>
            <a:r>
              <a:rPr lang="sk-SK" dirty="0">
                <a:solidFill>
                  <a:srgbClr val="FF0000"/>
                </a:solidFill>
              </a:rPr>
              <a:t>“ (5.) alebo je atribút editovateľný (6.) alebo je možné vyberať viaceré hodnoty (7.)</a:t>
            </a:r>
          </a:p>
        </p:txBody>
      </p:sp>
      <p:sp>
        <p:nvSpPr>
          <p:cNvPr id="6" name="Rectangle 5">
            <a:extLst>
              <a:ext uri="{FF2B5EF4-FFF2-40B4-BE49-F238E27FC236}">
                <a16:creationId xmlns:a16="http://schemas.microsoft.com/office/drawing/2014/main" id="{1607E14A-2317-E2FC-5990-E5F3172FA421}"/>
              </a:ext>
            </a:extLst>
          </p:cNvPr>
          <p:cNvSpPr/>
          <p:nvPr/>
        </p:nvSpPr>
        <p:spPr>
          <a:xfrm>
            <a:off x="8420408" y="1113309"/>
            <a:ext cx="3413486" cy="261495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8" name="TextBox 7">
            <a:extLst>
              <a:ext uri="{FF2B5EF4-FFF2-40B4-BE49-F238E27FC236}">
                <a16:creationId xmlns:a16="http://schemas.microsoft.com/office/drawing/2014/main" id="{F4E7E387-A9F0-F33B-1932-E673B9E754A2}"/>
              </a:ext>
            </a:extLst>
          </p:cNvPr>
          <p:cNvSpPr txBox="1"/>
          <p:nvPr/>
        </p:nvSpPr>
        <p:spPr>
          <a:xfrm>
            <a:off x="11196760" y="320441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5.</a:t>
            </a:r>
          </a:p>
        </p:txBody>
      </p:sp>
      <p:sp>
        <p:nvSpPr>
          <p:cNvPr id="9" name="Rectangle 8">
            <a:extLst>
              <a:ext uri="{FF2B5EF4-FFF2-40B4-BE49-F238E27FC236}">
                <a16:creationId xmlns:a16="http://schemas.microsoft.com/office/drawing/2014/main" id="{9613EFA5-7666-DB7C-04F8-D9C1440ED8C4}"/>
              </a:ext>
            </a:extLst>
          </p:cNvPr>
          <p:cNvSpPr/>
          <p:nvPr/>
        </p:nvSpPr>
        <p:spPr>
          <a:xfrm>
            <a:off x="8420409" y="4772344"/>
            <a:ext cx="3413486" cy="74486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TextBox 9">
            <a:extLst>
              <a:ext uri="{FF2B5EF4-FFF2-40B4-BE49-F238E27FC236}">
                <a16:creationId xmlns:a16="http://schemas.microsoft.com/office/drawing/2014/main" id="{8D6DAB5D-D54C-ECE7-6AEA-985AF012D96A}"/>
              </a:ext>
            </a:extLst>
          </p:cNvPr>
          <p:cNvSpPr txBox="1"/>
          <p:nvPr/>
        </p:nvSpPr>
        <p:spPr>
          <a:xfrm>
            <a:off x="11196760" y="496011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4.</a:t>
            </a:r>
          </a:p>
        </p:txBody>
      </p:sp>
      <p:sp>
        <p:nvSpPr>
          <p:cNvPr id="13" name="Rectangle 12">
            <a:extLst>
              <a:ext uri="{FF2B5EF4-FFF2-40B4-BE49-F238E27FC236}">
                <a16:creationId xmlns:a16="http://schemas.microsoft.com/office/drawing/2014/main" id="{0A6AA828-490A-A871-5683-FC237FB3A7EC}"/>
              </a:ext>
            </a:extLst>
          </p:cNvPr>
          <p:cNvSpPr/>
          <p:nvPr/>
        </p:nvSpPr>
        <p:spPr>
          <a:xfrm>
            <a:off x="6632403" y="2835082"/>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4" name="TextBox 13">
            <a:extLst>
              <a:ext uri="{FF2B5EF4-FFF2-40B4-BE49-F238E27FC236}">
                <a16:creationId xmlns:a16="http://schemas.microsoft.com/office/drawing/2014/main" id="{4545E645-E0EC-0DDA-C44B-5EF9B68ACDAE}"/>
              </a:ext>
            </a:extLst>
          </p:cNvPr>
          <p:cNvSpPr txBox="1"/>
          <p:nvPr/>
        </p:nvSpPr>
        <p:spPr>
          <a:xfrm>
            <a:off x="7105679" y="324756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15" name="Rectangle 14">
            <a:extLst>
              <a:ext uri="{FF2B5EF4-FFF2-40B4-BE49-F238E27FC236}">
                <a16:creationId xmlns:a16="http://schemas.microsoft.com/office/drawing/2014/main" id="{26EFC841-BA57-49D8-303A-5E48F296C5A6}"/>
              </a:ext>
            </a:extLst>
          </p:cNvPr>
          <p:cNvSpPr/>
          <p:nvPr/>
        </p:nvSpPr>
        <p:spPr>
          <a:xfrm>
            <a:off x="7080077" y="1727938"/>
            <a:ext cx="1096599" cy="2362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6" name="TextBox 15">
            <a:extLst>
              <a:ext uri="{FF2B5EF4-FFF2-40B4-BE49-F238E27FC236}">
                <a16:creationId xmlns:a16="http://schemas.microsoft.com/office/drawing/2014/main" id="{2FDF2766-31CB-764D-1780-68BCBA6ECF1D}"/>
              </a:ext>
            </a:extLst>
          </p:cNvPr>
          <p:cNvSpPr txBox="1"/>
          <p:nvPr/>
        </p:nvSpPr>
        <p:spPr>
          <a:xfrm>
            <a:off x="7724083" y="199921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2" name="Rectangle 1">
            <a:extLst>
              <a:ext uri="{FF2B5EF4-FFF2-40B4-BE49-F238E27FC236}">
                <a16:creationId xmlns:a16="http://schemas.microsoft.com/office/drawing/2014/main" id="{0182A85E-D545-B863-8080-5900BCF22250}"/>
              </a:ext>
            </a:extLst>
          </p:cNvPr>
          <p:cNvSpPr/>
          <p:nvPr/>
        </p:nvSpPr>
        <p:spPr>
          <a:xfrm>
            <a:off x="6655682" y="673889"/>
            <a:ext cx="3624968"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 name="TextBox 2">
            <a:extLst>
              <a:ext uri="{FF2B5EF4-FFF2-40B4-BE49-F238E27FC236}">
                <a16:creationId xmlns:a16="http://schemas.microsoft.com/office/drawing/2014/main" id="{49781B24-CBB2-4897-1248-8D3F78B24804}"/>
              </a:ext>
            </a:extLst>
          </p:cNvPr>
          <p:cNvSpPr txBox="1"/>
          <p:nvPr/>
        </p:nvSpPr>
        <p:spPr>
          <a:xfrm>
            <a:off x="10335540" y="673889"/>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1" name="Title 1">
            <a:extLst>
              <a:ext uri="{FF2B5EF4-FFF2-40B4-BE49-F238E27FC236}">
                <a16:creationId xmlns:a16="http://schemas.microsoft.com/office/drawing/2014/main" id="{0DF0AF23-CE2D-6FC9-5B25-5F602E03DB93}"/>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a:t>Opravy pre projekty QGIS v šablónach v 4.1</a:t>
            </a:r>
            <a:endParaRPr lang="sk-SK" sz="3500" dirty="0"/>
          </a:p>
        </p:txBody>
      </p:sp>
      <p:pic>
        <p:nvPicPr>
          <p:cNvPr id="4" name="Picture 3">
            <a:extLst>
              <a:ext uri="{FF2B5EF4-FFF2-40B4-BE49-F238E27FC236}">
                <a16:creationId xmlns:a16="http://schemas.microsoft.com/office/drawing/2014/main" id="{8D087F83-EF83-182D-51F2-F0E0CA5D0D34}"/>
              </a:ext>
            </a:extLst>
          </p:cNvPr>
          <p:cNvPicPr>
            <a:picLocks noChangeAspect="1"/>
          </p:cNvPicPr>
          <p:nvPr/>
        </p:nvPicPr>
        <p:blipFill>
          <a:blip r:embed="rId4"/>
          <a:srcRect b="6789"/>
          <a:stretch>
            <a:fillRect/>
          </a:stretch>
        </p:blipFill>
        <p:spPr>
          <a:xfrm>
            <a:off x="314056" y="3947971"/>
            <a:ext cx="5331994" cy="2024277"/>
          </a:xfrm>
          <a:prstGeom prst="rect">
            <a:avLst/>
          </a:prstGeom>
        </p:spPr>
      </p:pic>
      <p:sp>
        <p:nvSpPr>
          <p:cNvPr id="7" name="Rectangle 6">
            <a:extLst>
              <a:ext uri="{FF2B5EF4-FFF2-40B4-BE49-F238E27FC236}">
                <a16:creationId xmlns:a16="http://schemas.microsoft.com/office/drawing/2014/main" id="{A7655B30-3D22-17FB-DD28-06F17457E34B}"/>
              </a:ext>
            </a:extLst>
          </p:cNvPr>
          <p:cNvSpPr/>
          <p:nvPr/>
        </p:nvSpPr>
        <p:spPr>
          <a:xfrm>
            <a:off x="2588604" y="4530725"/>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2" name="TextBox 11">
            <a:extLst>
              <a:ext uri="{FF2B5EF4-FFF2-40B4-BE49-F238E27FC236}">
                <a16:creationId xmlns:a16="http://schemas.microsoft.com/office/drawing/2014/main" id="{A7716104-04CB-3B2A-7E75-DB0DF63B61D8}"/>
              </a:ext>
            </a:extLst>
          </p:cNvPr>
          <p:cNvSpPr txBox="1"/>
          <p:nvPr/>
        </p:nvSpPr>
        <p:spPr>
          <a:xfrm>
            <a:off x="2084224" y="453072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6.</a:t>
            </a:r>
          </a:p>
        </p:txBody>
      </p:sp>
      <p:sp>
        <p:nvSpPr>
          <p:cNvPr id="17" name="Rectangle 16">
            <a:extLst>
              <a:ext uri="{FF2B5EF4-FFF2-40B4-BE49-F238E27FC236}">
                <a16:creationId xmlns:a16="http://schemas.microsoft.com/office/drawing/2014/main" id="{01420067-24B4-84AC-678F-A4739B7E6783}"/>
              </a:ext>
            </a:extLst>
          </p:cNvPr>
          <p:cNvSpPr/>
          <p:nvPr/>
        </p:nvSpPr>
        <p:spPr>
          <a:xfrm>
            <a:off x="226992" y="3830708"/>
            <a:ext cx="3790951"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8" name="TextBox 17">
            <a:extLst>
              <a:ext uri="{FF2B5EF4-FFF2-40B4-BE49-F238E27FC236}">
                <a16:creationId xmlns:a16="http://schemas.microsoft.com/office/drawing/2014/main" id="{CFCF6CEA-B0EB-D6CF-7A9B-23AF5F4D9557}"/>
              </a:ext>
            </a:extLst>
          </p:cNvPr>
          <p:cNvSpPr txBox="1"/>
          <p:nvPr/>
        </p:nvSpPr>
        <p:spPr>
          <a:xfrm>
            <a:off x="4050337" y="3830708"/>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9" name="Rectangle 18">
            <a:extLst>
              <a:ext uri="{FF2B5EF4-FFF2-40B4-BE49-F238E27FC236}">
                <a16:creationId xmlns:a16="http://schemas.microsoft.com/office/drawing/2014/main" id="{B7C105E6-05DE-981F-792D-A3C3F72CFD39}"/>
              </a:ext>
            </a:extLst>
          </p:cNvPr>
          <p:cNvSpPr/>
          <p:nvPr/>
        </p:nvSpPr>
        <p:spPr>
          <a:xfrm>
            <a:off x="184251" y="5628511"/>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1" name="TextBox 20">
            <a:extLst>
              <a:ext uri="{FF2B5EF4-FFF2-40B4-BE49-F238E27FC236}">
                <a16:creationId xmlns:a16="http://schemas.microsoft.com/office/drawing/2014/main" id="{1716536A-9B6F-9E85-07FD-76CAA0A5AE06}"/>
              </a:ext>
            </a:extLst>
          </p:cNvPr>
          <p:cNvSpPr txBox="1"/>
          <p:nvPr/>
        </p:nvSpPr>
        <p:spPr>
          <a:xfrm>
            <a:off x="631926" y="5625597"/>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2" name="Rectangle 21">
            <a:extLst>
              <a:ext uri="{FF2B5EF4-FFF2-40B4-BE49-F238E27FC236}">
                <a16:creationId xmlns:a16="http://schemas.microsoft.com/office/drawing/2014/main" id="{CC2E1BB1-185E-609F-DD91-E1E4A5C4D854}"/>
              </a:ext>
            </a:extLst>
          </p:cNvPr>
          <p:cNvSpPr/>
          <p:nvPr/>
        </p:nvSpPr>
        <p:spPr>
          <a:xfrm>
            <a:off x="520300" y="4461215"/>
            <a:ext cx="1273373" cy="1390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3" name="TextBox 22">
            <a:extLst>
              <a:ext uri="{FF2B5EF4-FFF2-40B4-BE49-F238E27FC236}">
                <a16:creationId xmlns:a16="http://schemas.microsoft.com/office/drawing/2014/main" id="{59A79613-5F79-C29D-15EF-5D125A14A411}"/>
              </a:ext>
            </a:extLst>
          </p:cNvPr>
          <p:cNvSpPr txBox="1"/>
          <p:nvPr/>
        </p:nvSpPr>
        <p:spPr>
          <a:xfrm>
            <a:off x="1332825" y="464744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pic>
        <p:nvPicPr>
          <p:cNvPr id="25" name="Picture 24">
            <a:extLst>
              <a:ext uri="{FF2B5EF4-FFF2-40B4-BE49-F238E27FC236}">
                <a16:creationId xmlns:a16="http://schemas.microsoft.com/office/drawing/2014/main" id="{61C915F6-BB97-6141-2420-090D267051D6}"/>
              </a:ext>
            </a:extLst>
          </p:cNvPr>
          <p:cNvPicPr>
            <a:picLocks noChangeAspect="1"/>
          </p:cNvPicPr>
          <p:nvPr/>
        </p:nvPicPr>
        <p:blipFill>
          <a:blip r:embed="rId5"/>
          <a:srcRect b="25088"/>
          <a:stretch>
            <a:fillRect/>
          </a:stretch>
        </p:blipFill>
        <p:spPr>
          <a:xfrm>
            <a:off x="3526691" y="4647441"/>
            <a:ext cx="4591290" cy="2078602"/>
          </a:xfrm>
          <a:prstGeom prst="rect">
            <a:avLst/>
          </a:prstGeom>
        </p:spPr>
      </p:pic>
      <p:sp>
        <p:nvSpPr>
          <p:cNvPr id="26" name="Rectangle 25">
            <a:extLst>
              <a:ext uri="{FF2B5EF4-FFF2-40B4-BE49-F238E27FC236}">
                <a16:creationId xmlns:a16="http://schemas.microsoft.com/office/drawing/2014/main" id="{FA4F8A6C-F5AB-80B3-F090-0F610DED2D86}"/>
              </a:ext>
            </a:extLst>
          </p:cNvPr>
          <p:cNvSpPr/>
          <p:nvPr/>
        </p:nvSpPr>
        <p:spPr>
          <a:xfrm>
            <a:off x="6190702" y="6256052"/>
            <a:ext cx="831811" cy="18612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7" name="TextBox 26">
            <a:extLst>
              <a:ext uri="{FF2B5EF4-FFF2-40B4-BE49-F238E27FC236}">
                <a16:creationId xmlns:a16="http://schemas.microsoft.com/office/drawing/2014/main" id="{F387F01A-F753-8143-FCD1-C437072A98E1}"/>
              </a:ext>
            </a:extLst>
          </p:cNvPr>
          <p:cNvSpPr txBox="1"/>
          <p:nvPr/>
        </p:nvSpPr>
        <p:spPr>
          <a:xfrm>
            <a:off x="7021246" y="617350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7.</a:t>
            </a:r>
          </a:p>
        </p:txBody>
      </p:sp>
      <p:sp>
        <p:nvSpPr>
          <p:cNvPr id="28" name="Rectangle 27">
            <a:extLst>
              <a:ext uri="{FF2B5EF4-FFF2-40B4-BE49-F238E27FC236}">
                <a16:creationId xmlns:a16="http://schemas.microsoft.com/office/drawing/2014/main" id="{75490844-6AB0-9001-759F-ABDCE2409B23}"/>
              </a:ext>
            </a:extLst>
          </p:cNvPr>
          <p:cNvSpPr/>
          <p:nvPr/>
        </p:nvSpPr>
        <p:spPr>
          <a:xfrm>
            <a:off x="3526691" y="4647441"/>
            <a:ext cx="1802403"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9" name="TextBox 28">
            <a:extLst>
              <a:ext uri="{FF2B5EF4-FFF2-40B4-BE49-F238E27FC236}">
                <a16:creationId xmlns:a16="http://schemas.microsoft.com/office/drawing/2014/main" id="{B79A1731-2B7C-ADDB-72F2-2020FD4EE2B1}"/>
              </a:ext>
            </a:extLst>
          </p:cNvPr>
          <p:cNvSpPr txBox="1"/>
          <p:nvPr/>
        </p:nvSpPr>
        <p:spPr>
          <a:xfrm>
            <a:off x="5361488" y="464744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30" name="Rectangle 29">
            <a:extLst>
              <a:ext uri="{FF2B5EF4-FFF2-40B4-BE49-F238E27FC236}">
                <a16:creationId xmlns:a16="http://schemas.microsoft.com/office/drawing/2014/main" id="{08397AD1-FC18-1B57-76D3-785B6FC9FE23}"/>
              </a:ext>
            </a:extLst>
          </p:cNvPr>
          <p:cNvSpPr/>
          <p:nvPr/>
        </p:nvSpPr>
        <p:spPr>
          <a:xfrm>
            <a:off x="3452080" y="6359625"/>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TextBox 30">
            <a:extLst>
              <a:ext uri="{FF2B5EF4-FFF2-40B4-BE49-F238E27FC236}">
                <a16:creationId xmlns:a16="http://schemas.microsoft.com/office/drawing/2014/main" id="{60A2BB82-6F12-13A5-0201-76FF45103E3B}"/>
              </a:ext>
            </a:extLst>
          </p:cNvPr>
          <p:cNvSpPr txBox="1"/>
          <p:nvPr/>
        </p:nvSpPr>
        <p:spPr>
          <a:xfrm>
            <a:off x="2993839" y="635962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32" name="Rectangle 31">
            <a:extLst>
              <a:ext uri="{FF2B5EF4-FFF2-40B4-BE49-F238E27FC236}">
                <a16:creationId xmlns:a16="http://schemas.microsoft.com/office/drawing/2014/main" id="{2F471C08-F17B-F7A6-587E-96721B89C390}"/>
              </a:ext>
            </a:extLst>
          </p:cNvPr>
          <p:cNvSpPr/>
          <p:nvPr/>
        </p:nvSpPr>
        <p:spPr>
          <a:xfrm>
            <a:off x="4820352" y="5925418"/>
            <a:ext cx="1273373" cy="1390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3" name="TextBox 32">
            <a:extLst>
              <a:ext uri="{FF2B5EF4-FFF2-40B4-BE49-F238E27FC236}">
                <a16:creationId xmlns:a16="http://schemas.microsoft.com/office/drawing/2014/main" id="{B7A26774-7C1A-ED03-1247-7F5550B4F0B8}"/>
              </a:ext>
            </a:extLst>
          </p:cNvPr>
          <p:cNvSpPr txBox="1"/>
          <p:nvPr/>
        </p:nvSpPr>
        <p:spPr>
          <a:xfrm>
            <a:off x="5632877" y="6064439"/>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Tree>
    <p:extLst>
      <p:ext uri="{BB962C8B-B14F-4D97-AF65-F5344CB8AC3E}">
        <p14:creationId xmlns:p14="http://schemas.microsoft.com/office/powerpoint/2010/main" val="4269607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84DD2-D6AC-3F91-BBE4-44E1EECB9246}"/>
            </a:ext>
          </a:extLst>
        </p:cNvPr>
        <p:cNvGrpSpPr/>
        <p:nvPr/>
      </p:nvGrpSpPr>
      <p:grpSpPr>
        <a:xfrm>
          <a:off x="0" y="0"/>
          <a:ext cx="0" cy="0"/>
          <a:chOff x="0" y="0"/>
          <a:chExt cx="0" cy="0"/>
        </a:xfrm>
      </p:grpSpPr>
      <p:pic>
        <p:nvPicPr>
          <p:cNvPr id="28" name="Picture 27">
            <a:extLst>
              <a:ext uri="{FF2B5EF4-FFF2-40B4-BE49-F238E27FC236}">
                <a16:creationId xmlns:a16="http://schemas.microsoft.com/office/drawing/2014/main" id="{2E22DE0F-E7C3-F42C-00F8-7D6A81D2FE47}"/>
              </a:ext>
            </a:extLst>
          </p:cNvPr>
          <p:cNvPicPr>
            <a:picLocks noChangeAspect="1"/>
          </p:cNvPicPr>
          <p:nvPr/>
        </p:nvPicPr>
        <p:blipFill>
          <a:blip r:embed="rId3"/>
          <a:srcRect b="9208"/>
          <a:stretch>
            <a:fillRect/>
          </a:stretch>
        </p:blipFill>
        <p:spPr>
          <a:xfrm>
            <a:off x="244797" y="4111255"/>
            <a:ext cx="5329113" cy="2011716"/>
          </a:xfrm>
          <a:prstGeom prst="rect">
            <a:avLst/>
          </a:prstGeom>
        </p:spPr>
      </p:pic>
      <p:pic>
        <p:nvPicPr>
          <p:cNvPr id="4" name="Picture 3">
            <a:extLst>
              <a:ext uri="{FF2B5EF4-FFF2-40B4-BE49-F238E27FC236}">
                <a16:creationId xmlns:a16="http://schemas.microsoft.com/office/drawing/2014/main" id="{A697908D-49FF-62A0-7DC4-F6A64E8F1C44}"/>
              </a:ext>
            </a:extLst>
          </p:cNvPr>
          <p:cNvPicPr>
            <a:picLocks noChangeAspect="1"/>
          </p:cNvPicPr>
          <p:nvPr/>
        </p:nvPicPr>
        <p:blipFill>
          <a:blip r:embed="rId4"/>
          <a:stretch>
            <a:fillRect/>
          </a:stretch>
        </p:blipFill>
        <p:spPr>
          <a:xfrm>
            <a:off x="6558415" y="950928"/>
            <a:ext cx="5331994" cy="4956143"/>
          </a:xfrm>
          <a:prstGeom prst="rect">
            <a:avLst/>
          </a:prstGeom>
        </p:spPr>
      </p:pic>
      <p:sp>
        <p:nvSpPr>
          <p:cNvPr id="6" name="Rectangle 5">
            <a:extLst>
              <a:ext uri="{FF2B5EF4-FFF2-40B4-BE49-F238E27FC236}">
                <a16:creationId xmlns:a16="http://schemas.microsoft.com/office/drawing/2014/main" id="{1C7861EF-AE85-7F9E-0F36-26DE29B602F6}"/>
              </a:ext>
            </a:extLst>
          </p:cNvPr>
          <p:cNvSpPr/>
          <p:nvPr/>
        </p:nvSpPr>
        <p:spPr>
          <a:xfrm>
            <a:off x="8452992" y="2221468"/>
            <a:ext cx="3341844" cy="93471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8" name="TextBox 7">
            <a:extLst>
              <a:ext uri="{FF2B5EF4-FFF2-40B4-BE49-F238E27FC236}">
                <a16:creationId xmlns:a16="http://schemas.microsoft.com/office/drawing/2014/main" id="{7183D6BB-31FB-EDD2-2C99-DCCAFC1E342C}"/>
              </a:ext>
            </a:extLst>
          </p:cNvPr>
          <p:cNvSpPr txBox="1"/>
          <p:nvPr/>
        </p:nvSpPr>
        <p:spPr>
          <a:xfrm>
            <a:off x="11246924" y="268882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5.</a:t>
            </a:r>
          </a:p>
        </p:txBody>
      </p:sp>
      <p:sp>
        <p:nvSpPr>
          <p:cNvPr id="9" name="Rectangle 8">
            <a:extLst>
              <a:ext uri="{FF2B5EF4-FFF2-40B4-BE49-F238E27FC236}">
                <a16:creationId xmlns:a16="http://schemas.microsoft.com/office/drawing/2014/main" id="{F3416E50-183B-6F1C-0E53-44A717E95039}"/>
              </a:ext>
            </a:extLst>
          </p:cNvPr>
          <p:cNvSpPr/>
          <p:nvPr/>
        </p:nvSpPr>
        <p:spPr>
          <a:xfrm>
            <a:off x="8452991" y="4237131"/>
            <a:ext cx="3341845" cy="74486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TextBox 9">
            <a:extLst>
              <a:ext uri="{FF2B5EF4-FFF2-40B4-BE49-F238E27FC236}">
                <a16:creationId xmlns:a16="http://schemas.microsoft.com/office/drawing/2014/main" id="{9B3172A2-A6B2-83AE-7D16-7F4B79DDA0AD}"/>
              </a:ext>
            </a:extLst>
          </p:cNvPr>
          <p:cNvSpPr txBox="1"/>
          <p:nvPr/>
        </p:nvSpPr>
        <p:spPr>
          <a:xfrm>
            <a:off x="11246924" y="453060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4.</a:t>
            </a:r>
          </a:p>
        </p:txBody>
      </p:sp>
      <p:sp>
        <p:nvSpPr>
          <p:cNvPr id="13" name="Rectangle 12">
            <a:extLst>
              <a:ext uri="{FF2B5EF4-FFF2-40B4-BE49-F238E27FC236}">
                <a16:creationId xmlns:a16="http://schemas.microsoft.com/office/drawing/2014/main" id="{235F997D-1251-0DEE-1C3A-C5DBF50BD84A}"/>
              </a:ext>
            </a:extLst>
          </p:cNvPr>
          <p:cNvSpPr/>
          <p:nvPr/>
        </p:nvSpPr>
        <p:spPr>
          <a:xfrm>
            <a:off x="6536458" y="3156178"/>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4" name="TextBox 13">
            <a:extLst>
              <a:ext uri="{FF2B5EF4-FFF2-40B4-BE49-F238E27FC236}">
                <a16:creationId xmlns:a16="http://schemas.microsoft.com/office/drawing/2014/main" id="{7BAF1EE6-F93C-3B51-63BC-00DDD3E0760C}"/>
              </a:ext>
            </a:extLst>
          </p:cNvPr>
          <p:cNvSpPr txBox="1"/>
          <p:nvPr/>
        </p:nvSpPr>
        <p:spPr>
          <a:xfrm>
            <a:off x="7034192" y="355492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15" name="Rectangle 14">
            <a:extLst>
              <a:ext uri="{FF2B5EF4-FFF2-40B4-BE49-F238E27FC236}">
                <a16:creationId xmlns:a16="http://schemas.microsoft.com/office/drawing/2014/main" id="{79398AB0-F278-0FF2-0350-422A56AC9BF2}"/>
              </a:ext>
            </a:extLst>
          </p:cNvPr>
          <p:cNvSpPr/>
          <p:nvPr/>
        </p:nvSpPr>
        <p:spPr>
          <a:xfrm>
            <a:off x="6897634" y="1991056"/>
            <a:ext cx="1273373" cy="2362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6" name="TextBox 15">
            <a:extLst>
              <a:ext uri="{FF2B5EF4-FFF2-40B4-BE49-F238E27FC236}">
                <a16:creationId xmlns:a16="http://schemas.microsoft.com/office/drawing/2014/main" id="{8E423D92-577E-679D-C78A-CF7DA008EB97}"/>
              </a:ext>
            </a:extLst>
          </p:cNvPr>
          <p:cNvSpPr txBox="1"/>
          <p:nvPr/>
        </p:nvSpPr>
        <p:spPr>
          <a:xfrm>
            <a:off x="7710159" y="226585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3" name="TextBox 2">
            <a:extLst>
              <a:ext uri="{FF2B5EF4-FFF2-40B4-BE49-F238E27FC236}">
                <a16:creationId xmlns:a16="http://schemas.microsoft.com/office/drawing/2014/main" id="{220C6043-B215-5E25-42F8-42CF6732D501}"/>
              </a:ext>
            </a:extLst>
          </p:cNvPr>
          <p:cNvSpPr txBox="1"/>
          <p:nvPr/>
        </p:nvSpPr>
        <p:spPr>
          <a:xfrm>
            <a:off x="181823" y="725391"/>
            <a:ext cx="6235600" cy="3200876"/>
          </a:xfrm>
          <a:prstGeom prst="rect">
            <a:avLst/>
          </a:prstGeom>
          <a:noFill/>
          <a:ln>
            <a:solidFill>
              <a:srgbClr val="FF0000"/>
            </a:solidFill>
          </a:ln>
        </p:spPr>
        <p:txBody>
          <a:bodyPr wrap="square" rtlCol="0">
            <a:spAutoFit/>
          </a:bodyPr>
          <a:lstStyle/>
          <a:p>
            <a:r>
              <a:rPr lang="sk-SK" sz="2200" b="1" dirty="0">
                <a:solidFill>
                  <a:srgbClr val="FF0000"/>
                </a:solidFill>
              </a:rPr>
              <a:t>Správne nastavenie</a:t>
            </a:r>
            <a:r>
              <a:rPr lang="sk-SK" dirty="0">
                <a:solidFill>
                  <a:srgbClr val="FF0000"/>
                </a:solidFill>
              </a:rPr>
              <a:t>, ktoré bude </a:t>
            </a:r>
            <a:r>
              <a:rPr lang="sk-SK" i="1" dirty="0">
                <a:solidFill>
                  <a:srgbClr val="FF0000"/>
                </a:solidFill>
              </a:rPr>
              <a:t>akciou „Oprava NASTAVENÍ atribútových formulárov “</a:t>
            </a:r>
            <a:r>
              <a:rPr lang="sk-SK" dirty="0">
                <a:solidFill>
                  <a:srgbClr val="FF0000"/>
                </a:solidFill>
              </a:rPr>
              <a:t> použité vo </a:t>
            </a:r>
            <a:r>
              <a:rPr lang="sk-SK" b="1" dirty="0">
                <a:solidFill>
                  <a:srgbClr val="FF0000"/>
                </a:solidFill>
              </a:rPr>
              <a:t>„svojom vlastnom projekte“</a:t>
            </a:r>
            <a:r>
              <a:rPr lang="sk-SK" dirty="0">
                <a:solidFill>
                  <a:srgbClr val="FF0000"/>
                </a:solidFill>
              </a:rPr>
              <a:t>.</a:t>
            </a:r>
          </a:p>
          <a:p>
            <a:endParaRPr lang="sk-SK" u="sng" dirty="0">
              <a:solidFill>
                <a:srgbClr val="FF0000"/>
              </a:solidFill>
            </a:endParaRPr>
          </a:p>
          <a:p>
            <a:r>
              <a:rPr lang="sk-SK" dirty="0">
                <a:solidFill>
                  <a:srgbClr val="FF0000"/>
                </a:solidFill>
              </a:rPr>
              <a:t>Vo vlastnostiach vrstvy  (1.) bude v záložke formulárov (2.) pre požadovaný atribút (3.) použitý správny výraz výpočtu prednastavených hodnôt atribútov (4.) a/alebo bude nastavený správny nástroj pre zadávanie hodnoty ako ľubovoľnej hodnoty – </a:t>
            </a:r>
            <a:r>
              <a:rPr lang="sk-SK" dirty="0" err="1">
                <a:solidFill>
                  <a:srgbClr val="FF0000"/>
                </a:solidFill>
              </a:rPr>
              <a:t>widget</a:t>
            </a:r>
            <a:r>
              <a:rPr lang="sk-SK" dirty="0">
                <a:solidFill>
                  <a:srgbClr val="FF0000"/>
                </a:solidFill>
              </a:rPr>
              <a:t> typu „Text </a:t>
            </a:r>
            <a:r>
              <a:rPr lang="sk-SK" dirty="0" err="1">
                <a:solidFill>
                  <a:srgbClr val="FF0000"/>
                </a:solidFill>
              </a:rPr>
              <a:t>Edit</a:t>
            </a:r>
            <a:r>
              <a:rPr lang="sk-SK" dirty="0">
                <a:solidFill>
                  <a:srgbClr val="FF0000"/>
                </a:solidFill>
              </a:rPr>
              <a:t>“ (5.) a/alebo bude atribút needitovateľný (6.) alebo je možné vyberať len jednu hodnotu (7.)</a:t>
            </a:r>
          </a:p>
        </p:txBody>
      </p:sp>
      <p:sp>
        <p:nvSpPr>
          <p:cNvPr id="7" name="Rectangle 6">
            <a:extLst>
              <a:ext uri="{FF2B5EF4-FFF2-40B4-BE49-F238E27FC236}">
                <a16:creationId xmlns:a16="http://schemas.microsoft.com/office/drawing/2014/main" id="{5DEFD4CE-FE2C-0C34-FF49-40278F36D487}"/>
              </a:ext>
            </a:extLst>
          </p:cNvPr>
          <p:cNvSpPr/>
          <p:nvPr/>
        </p:nvSpPr>
        <p:spPr>
          <a:xfrm>
            <a:off x="6536458" y="877500"/>
            <a:ext cx="3790951"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1" name="TextBox 10">
            <a:extLst>
              <a:ext uri="{FF2B5EF4-FFF2-40B4-BE49-F238E27FC236}">
                <a16:creationId xmlns:a16="http://schemas.microsoft.com/office/drawing/2014/main" id="{6BC0A009-6A95-1D01-2715-5CD2979643CB}"/>
              </a:ext>
            </a:extLst>
          </p:cNvPr>
          <p:cNvSpPr txBox="1"/>
          <p:nvPr/>
        </p:nvSpPr>
        <p:spPr>
          <a:xfrm>
            <a:off x="10359803" y="87750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2" name="Title 1">
            <a:extLst>
              <a:ext uri="{FF2B5EF4-FFF2-40B4-BE49-F238E27FC236}">
                <a16:creationId xmlns:a16="http://schemas.microsoft.com/office/drawing/2014/main" id="{FCC23BD1-CECF-9F86-A80F-7FD204380E8D}"/>
              </a:ext>
            </a:extLst>
          </p:cNvPr>
          <p:cNvSpPr>
            <a:spLocks noGrp="1"/>
          </p:cNvSpPr>
          <p:nvPr>
            <p:ph type="title"/>
          </p:nvPr>
        </p:nvSpPr>
        <p:spPr>
          <a:xfrm>
            <a:off x="0" y="0"/>
            <a:ext cx="12192000" cy="847725"/>
          </a:xfrm>
        </p:spPr>
        <p:txBody>
          <a:bodyPr>
            <a:normAutofit/>
          </a:bodyPr>
          <a:lstStyle/>
          <a:p>
            <a:r>
              <a:rPr lang="sk-SK" sz="3500" dirty="0"/>
              <a:t>Opravy pre projekty QGIS v šablónach v 4.1</a:t>
            </a:r>
          </a:p>
        </p:txBody>
      </p:sp>
      <p:sp>
        <p:nvSpPr>
          <p:cNvPr id="17" name="Rectangle 16">
            <a:extLst>
              <a:ext uri="{FF2B5EF4-FFF2-40B4-BE49-F238E27FC236}">
                <a16:creationId xmlns:a16="http://schemas.microsoft.com/office/drawing/2014/main" id="{6BEC0C62-C469-0FC6-6192-7789A7F88BBF}"/>
              </a:ext>
            </a:extLst>
          </p:cNvPr>
          <p:cNvSpPr/>
          <p:nvPr/>
        </p:nvSpPr>
        <p:spPr>
          <a:xfrm>
            <a:off x="2522520" y="4713164"/>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8" name="TextBox 17">
            <a:extLst>
              <a:ext uri="{FF2B5EF4-FFF2-40B4-BE49-F238E27FC236}">
                <a16:creationId xmlns:a16="http://schemas.microsoft.com/office/drawing/2014/main" id="{700E1113-B991-4018-EC78-066B0084EAA5}"/>
              </a:ext>
            </a:extLst>
          </p:cNvPr>
          <p:cNvSpPr txBox="1"/>
          <p:nvPr/>
        </p:nvSpPr>
        <p:spPr>
          <a:xfrm>
            <a:off x="2018140" y="471316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6.</a:t>
            </a:r>
          </a:p>
        </p:txBody>
      </p:sp>
      <p:sp>
        <p:nvSpPr>
          <p:cNvPr id="19" name="Rectangle 18">
            <a:extLst>
              <a:ext uri="{FF2B5EF4-FFF2-40B4-BE49-F238E27FC236}">
                <a16:creationId xmlns:a16="http://schemas.microsoft.com/office/drawing/2014/main" id="{EA848897-7A89-6205-1485-980649D74D0C}"/>
              </a:ext>
            </a:extLst>
          </p:cNvPr>
          <p:cNvSpPr/>
          <p:nvPr/>
        </p:nvSpPr>
        <p:spPr>
          <a:xfrm>
            <a:off x="160908" y="4013147"/>
            <a:ext cx="3790951"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0" name="TextBox 19">
            <a:extLst>
              <a:ext uri="{FF2B5EF4-FFF2-40B4-BE49-F238E27FC236}">
                <a16:creationId xmlns:a16="http://schemas.microsoft.com/office/drawing/2014/main" id="{3BF19A5E-FAE2-D7D7-AAE4-F65B2ACA7C4C}"/>
              </a:ext>
            </a:extLst>
          </p:cNvPr>
          <p:cNvSpPr txBox="1"/>
          <p:nvPr/>
        </p:nvSpPr>
        <p:spPr>
          <a:xfrm>
            <a:off x="3984253" y="4013147"/>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21" name="Rectangle 20">
            <a:extLst>
              <a:ext uri="{FF2B5EF4-FFF2-40B4-BE49-F238E27FC236}">
                <a16:creationId xmlns:a16="http://schemas.microsoft.com/office/drawing/2014/main" id="{67193B7B-05F3-0021-1E91-DD99351748B6}"/>
              </a:ext>
            </a:extLst>
          </p:cNvPr>
          <p:cNvSpPr/>
          <p:nvPr/>
        </p:nvSpPr>
        <p:spPr>
          <a:xfrm>
            <a:off x="118167" y="5810950"/>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2" name="TextBox 21">
            <a:extLst>
              <a:ext uri="{FF2B5EF4-FFF2-40B4-BE49-F238E27FC236}">
                <a16:creationId xmlns:a16="http://schemas.microsoft.com/office/drawing/2014/main" id="{6E0593B5-463A-C113-B7F2-8CEF78352DCB}"/>
              </a:ext>
            </a:extLst>
          </p:cNvPr>
          <p:cNvSpPr txBox="1"/>
          <p:nvPr/>
        </p:nvSpPr>
        <p:spPr>
          <a:xfrm>
            <a:off x="565842" y="5808036"/>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5" name="Rectangle 24">
            <a:extLst>
              <a:ext uri="{FF2B5EF4-FFF2-40B4-BE49-F238E27FC236}">
                <a16:creationId xmlns:a16="http://schemas.microsoft.com/office/drawing/2014/main" id="{637066CA-3070-DFFF-EACB-F26B4EA16674}"/>
              </a:ext>
            </a:extLst>
          </p:cNvPr>
          <p:cNvSpPr/>
          <p:nvPr/>
        </p:nvSpPr>
        <p:spPr>
          <a:xfrm>
            <a:off x="454216" y="4643654"/>
            <a:ext cx="1273373" cy="1390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6" name="TextBox 25">
            <a:extLst>
              <a:ext uri="{FF2B5EF4-FFF2-40B4-BE49-F238E27FC236}">
                <a16:creationId xmlns:a16="http://schemas.microsoft.com/office/drawing/2014/main" id="{AFEF4749-DD11-90E6-7275-08A7617E5386}"/>
              </a:ext>
            </a:extLst>
          </p:cNvPr>
          <p:cNvSpPr txBox="1"/>
          <p:nvPr/>
        </p:nvSpPr>
        <p:spPr>
          <a:xfrm>
            <a:off x="1266741" y="482988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pic>
        <p:nvPicPr>
          <p:cNvPr id="23" name="Picture 22">
            <a:extLst>
              <a:ext uri="{FF2B5EF4-FFF2-40B4-BE49-F238E27FC236}">
                <a16:creationId xmlns:a16="http://schemas.microsoft.com/office/drawing/2014/main" id="{49ED4723-4709-3EBB-02A7-91C79450889A}"/>
              </a:ext>
            </a:extLst>
          </p:cNvPr>
          <p:cNvPicPr>
            <a:picLocks noChangeAspect="1"/>
          </p:cNvPicPr>
          <p:nvPr/>
        </p:nvPicPr>
        <p:blipFill>
          <a:blip r:embed="rId5"/>
          <a:srcRect b="25449"/>
          <a:stretch>
            <a:fillRect/>
          </a:stretch>
        </p:blipFill>
        <p:spPr>
          <a:xfrm>
            <a:off x="3574518" y="4707735"/>
            <a:ext cx="4605948" cy="1949473"/>
          </a:xfrm>
          <a:prstGeom prst="rect">
            <a:avLst/>
          </a:prstGeom>
        </p:spPr>
      </p:pic>
      <p:sp>
        <p:nvSpPr>
          <p:cNvPr id="24" name="Rectangle 23">
            <a:extLst>
              <a:ext uri="{FF2B5EF4-FFF2-40B4-BE49-F238E27FC236}">
                <a16:creationId xmlns:a16="http://schemas.microsoft.com/office/drawing/2014/main" id="{A6849CB1-F724-F809-2628-FB14C6F4A797}"/>
              </a:ext>
            </a:extLst>
          </p:cNvPr>
          <p:cNvSpPr/>
          <p:nvPr/>
        </p:nvSpPr>
        <p:spPr>
          <a:xfrm>
            <a:off x="6020902" y="6221635"/>
            <a:ext cx="831811" cy="18612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7" name="TextBox 26">
            <a:extLst>
              <a:ext uri="{FF2B5EF4-FFF2-40B4-BE49-F238E27FC236}">
                <a16:creationId xmlns:a16="http://schemas.microsoft.com/office/drawing/2014/main" id="{1792CD46-3DF0-21A7-2992-3351E48505FA}"/>
              </a:ext>
            </a:extLst>
          </p:cNvPr>
          <p:cNvSpPr txBox="1"/>
          <p:nvPr/>
        </p:nvSpPr>
        <p:spPr>
          <a:xfrm>
            <a:off x="6851446" y="613908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7.</a:t>
            </a:r>
          </a:p>
        </p:txBody>
      </p:sp>
      <p:sp>
        <p:nvSpPr>
          <p:cNvPr id="29" name="Rectangle 28">
            <a:extLst>
              <a:ext uri="{FF2B5EF4-FFF2-40B4-BE49-F238E27FC236}">
                <a16:creationId xmlns:a16="http://schemas.microsoft.com/office/drawing/2014/main" id="{CD2F8573-6E6F-4E6E-6CE1-71AAE334C295}"/>
              </a:ext>
            </a:extLst>
          </p:cNvPr>
          <p:cNvSpPr/>
          <p:nvPr/>
        </p:nvSpPr>
        <p:spPr>
          <a:xfrm>
            <a:off x="3526691" y="4647441"/>
            <a:ext cx="1802403"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0" name="TextBox 29">
            <a:extLst>
              <a:ext uri="{FF2B5EF4-FFF2-40B4-BE49-F238E27FC236}">
                <a16:creationId xmlns:a16="http://schemas.microsoft.com/office/drawing/2014/main" id="{24659E07-DB4E-621D-BA5E-088AC2314286}"/>
              </a:ext>
            </a:extLst>
          </p:cNvPr>
          <p:cNvSpPr txBox="1"/>
          <p:nvPr/>
        </p:nvSpPr>
        <p:spPr>
          <a:xfrm>
            <a:off x="5361488" y="464744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31" name="Rectangle 30">
            <a:extLst>
              <a:ext uri="{FF2B5EF4-FFF2-40B4-BE49-F238E27FC236}">
                <a16:creationId xmlns:a16="http://schemas.microsoft.com/office/drawing/2014/main" id="{A6A275F0-2A43-4F37-44CA-ADE84F014DA7}"/>
              </a:ext>
            </a:extLst>
          </p:cNvPr>
          <p:cNvSpPr/>
          <p:nvPr/>
        </p:nvSpPr>
        <p:spPr>
          <a:xfrm>
            <a:off x="3452080" y="6359625"/>
            <a:ext cx="447675" cy="3693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Box 31">
            <a:extLst>
              <a:ext uri="{FF2B5EF4-FFF2-40B4-BE49-F238E27FC236}">
                <a16:creationId xmlns:a16="http://schemas.microsoft.com/office/drawing/2014/main" id="{CFD77232-5039-0EEE-7E9A-90191F59025F}"/>
              </a:ext>
            </a:extLst>
          </p:cNvPr>
          <p:cNvSpPr txBox="1"/>
          <p:nvPr/>
        </p:nvSpPr>
        <p:spPr>
          <a:xfrm>
            <a:off x="2993839" y="635962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33" name="Rectangle 32">
            <a:extLst>
              <a:ext uri="{FF2B5EF4-FFF2-40B4-BE49-F238E27FC236}">
                <a16:creationId xmlns:a16="http://schemas.microsoft.com/office/drawing/2014/main" id="{CD6EFC0A-6849-4332-965C-99170DB909B5}"/>
              </a:ext>
            </a:extLst>
          </p:cNvPr>
          <p:cNvSpPr/>
          <p:nvPr/>
        </p:nvSpPr>
        <p:spPr>
          <a:xfrm>
            <a:off x="4699702" y="5925418"/>
            <a:ext cx="1273373" cy="1390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TextBox 33">
            <a:extLst>
              <a:ext uri="{FF2B5EF4-FFF2-40B4-BE49-F238E27FC236}">
                <a16:creationId xmlns:a16="http://schemas.microsoft.com/office/drawing/2014/main" id="{6B0366B5-EE20-70AB-FFF0-1F60BA2AE8B7}"/>
              </a:ext>
            </a:extLst>
          </p:cNvPr>
          <p:cNvSpPr txBox="1"/>
          <p:nvPr/>
        </p:nvSpPr>
        <p:spPr>
          <a:xfrm>
            <a:off x="5512227" y="6064439"/>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Tree>
    <p:extLst>
      <p:ext uri="{BB962C8B-B14F-4D97-AF65-F5344CB8AC3E}">
        <p14:creationId xmlns:p14="http://schemas.microsoft.com/office/powerpoint/2010/main" val="3154344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E63F0-FBB8-4FF4-21ED-B36FBD1C4184}"/>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EF4CD2EE-86C6-4DF4-8CDE-307CC2F29905}"/>
              </a:ext>
            </a:extLst>
          </p:cNvPr>
          <p:cNvSpPr>
            <a:spLocks noGrp="1"/>
          </p:cNvSpPr>
          <p:nvPr>
            <p:ph type="title"/>
          </p:nvPr>
        </p:nvSpPr>
        <p:spPr>
          <a:xfrm>
            <a:off x="0" y="0"/>
            <a:ext cx="12192000" cy="847725"/>
          </a:xfrm>
        </p:spPr>
        <p:txBody>
          <a:bodyPr>
            <a:normAutofit/>
          </a:bodyPr>
          <a:lstStyle/>
          <a:p>
            <a:r>
              <a:rPr lang="sk-SK" sz="3500" dirty="0"/>
              <a:t>1. Skopírovať </a:t>
            </a:r>
            <a:r>
              <a:rPr lang="sk-SK" sz="3500" i="1" dirty="0"/>
              <a:t>akcie</a:t>
            </a:r>
            <a:r>
              <a:rPr lang="sk-SK" sz="3500" dirty="0"/>
              <a:t> z vrstvy „Hranica obce“</a:t>
            </a:r>
          </a:p>
        </p:txBody>
      </p:sp>
      <p:sp>
        <p:nvSpPr>
          <p:cNvPr id="8" name="TextBox 7">
            <a:extLst>
              <a:ext uri="{FF2B5EF4-FFF2-40B4-BE49-F238E27FC236}">
                <a16:creationId xmlns:a16="http://schemas.microsoft.com/office/drawing/2014/main" id="{E6E4B4A3-12DF-A5B1-6948-6A35F08F9FFC}"/>
              </a:ext>
            </a:extLst>
          </p:cNvPr>
          <p:cNvSpPr txBox="1"/>
          <p:nvPr/>
        </p:nvSpPr>
        <p:spPr>
          <a:xfrm>
            <a:off x="77250" y="751292"/>
            <a:ext cx="3993100" cy="3139321"/>
          </a:xfrm>
          <a:prstGeom prst="rect">
            <a:avLst/>
          </a:prstGeom>
          <a:noFill/>
          <a:ln>
            <a:solidFill>
              <a:schemeClr val="tx1"/>
            </a:solidFill>
          </a:ln>
        </p:spPr>
        <p:txBody>
          <a:bodyPr wrap="square" rtlCol="0">
            <a:spAutoFit/>
          </a:bodyPr>
          <a:lstStyle/>
          <a:p>
            <a:r>
              <a:rPr lang="sk-SK" dirty="0"/>
              <a:t>V </a:t>
            </a:r>
            <a:r>
              <a:rPr lang="sk-SK" i="1" u="sng" dirty="0"/>
              <a:t>„projekte pre spúšťanie validátorov</a:t>
            </a:r>
            <a:r>
              <a:rPr lang="sk-SK" i="1" dirty="0"/>
              <a:t>“</a:t>
            </a:r>
            <a:r>
              <a:rPr lang="sk-SK" dirty="0"/>
              <a:t> (1.) sú vo vrstve „Hranica obce“ (2.) vytvorené </a:t>
            </a:r>
            <a:r>
              <a:rPr lang="sk-SK" i="1" dirty="0"/>
              <a:t>akcie</a:t>
            </a:r>
            <a:r>
              <a:rPr lang="sk-SK" dirty="0"/>
              <a:t> vrstvy (3.), ktorými sa vykonáva:</a:t>
            </a:r>
          </a:p>
          <a:p>
            <a:endParaRPr lang="sk-SK" dirty="0"/>
          </a:p>
          <a:p>
            <a:pPr marL="285750" indent="-285750">
              <a:buFontTx/>
              <a:buChar char="-"/>
            </a:pPr>
            <a:r>
              <a:rPr lang="sk-SK" dirty="0"/>
              <a:t>Oprava výpočtu prednastavených hodnôt atribútov</a:t>
            </a:r>
          </a:p>
          <a:p>
            <a:pPr marL="285750" indent="-285750">
              <a:buFontTx/>
              <a:buChar char="-"/>
            </a:pPr>
            <a:endParaRPr lang="sk-SK" dirty="0"/>
          </a:p>
          <a:p>
            <a:pPr marL="285750" indent="-285750">
              <a:buFontTx/>
              <a:buChar char="-"/>
            </a:pPr>
            <a:r>
              <a:rPr lang="sk-SK" dirty="0"/>
              <a:t>Prepočítanie všetkých atribútov s výpočtom prednastavených hodnôt atribútov </a:t>
            </a:r>
          </a:p>
        </p:txBody>
      </p:sp>
      <p:pic>
        <p:nvPicPr>
          <p:cNvPr id="2" name="Picture 1">
            <a:extLst>
              <a:ext uri="{FF2B5EF4-FFF2-40B4-BE49-F238E27FC236}">
                <a16:creationId xmlns:a16="http://schemas.microsoft.com/office/drawing/2014/main" id="{17B4FBB8-C77F-48E6-D20B-89C01DFF3682}"/>
              </a:ext>
            </a:extLst>
          </p:cNvPr>
          <p:cNvPicPr>
            <a:picLocks noChangeAspect="1"/>
          </p:cNvPicPr>
          <p:nvPr/>
        </p:nvPicPr>
        <p:blipFill>
          <a:blip r:embed="rId3"/>
          <a:stretch>
            <a:fillRect/>
          </a:stretch>
        </p:blipFill>
        <p:spPr>
          <a:xfrm>
            <a:off x="4267711" y="1613088"/>
            <a:ext cx="7861598" cy="3816009"/>
          </a:xfrm>
          <a:prstGeom prst="rect">
            <a:avLst/>
          </a:prstGeom>
        </p:spPr>
      </p:pic>
      <p:sp>
        <p:nvSpPr>
          <p:cNvPr id="5" name="Rectangle 4">
            <a:extLst>
              <a:ext uri="{FF2B5EF4-FFF2-40B4-BE49-F238E27FC236}">
                <a16:creationId xmlns:a16="http://schemas.microsoft.com/office/drawing/2014/main" id="{5AD8399E-BDB6-7D2B-73DB-2BE7034A776A}"/>
              </a:ext>
            </a:extLst>
          </p:cNvPr>
          <p:cNvSpPr/>
          <p:nvPr/>
        </p:nvSpPr>
        <p:spPr>
          <a:xfrm>
            <a:off x="4267711" y="1552424"/>
            <a:ext cx="1520641" cy="28521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6" name="TextBox 5">
            <a:extLst>
              <a:ext uri="{FF2B5EF4-FFF2-40B4-BE49-F238E27FC236}">
                <a16:creationId xmlns:a16="http://schemas.microsoft.com/office/drawing/2014/main" id="{0B5EE2D9-3BE7-3F4D-CE86-1ED841B1F13E}"/>
              </a:ext>
            </a:extLst>
          </p:cNvPr>
          <p:cNvSpPr txBox="1"/>
          <p:nvPr/>
        </p:nvSpPr>
        <p:spPr>
          <a:xfrm>
            <a:off x="5865600" y="118309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9" name="Rectangle 8">
            <a:extLst>
              <a:ext uri="{FF2B5EF4-FFF2-40B4-BE49-F238E27FC236}">
                <a16:creationId xmlns:a16="http://schemas.microsoft.com/office/drawing/2014/main" id="{E460CA72-8E31-4F2D-6520-5BEC4FF6A8ED}"/>
              </a:ext>
            </a:extLst>
          </p:cNvPr>
          <p:cNvSpPr/>
          <p:nvPr/>
        </p:nvSpPr>
        <p:spPr>
          <a:xfrm>
            <a:off x="4193820" y="4677374"/>
            <a:ext cx="1369868" cy="44518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TextBox 9">
            <a:extLst>
              <a:ext uri="{FF2B5EF4-FFF2-40B4-BE49-F238E27FC236}">
                <a16:creationId xmlns:a16="http://schemas.microsoft.com/office/drawing/2014/main" id="{D41B7F2F-6F79-B720-3A21-A719AE1B08BE}"/>
              </a:ext>
            </a:extLst>
          </p:cNvPr>
          <p:cNvSpPr txBox="1"/>
          <p:nvPr/>
        </p:nvSpPr>
        <p:spPr>
          <a:xfrm>
            <a:off x="5639888" y="5120276"/>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11" name="Rectangle 10">
            <a:extLst>
              <a:ext uri="{FF2B5EF4-FFF2-40B4-BE49-F238E27FC236}">
                <a16:creationId xmlns:a16="http://schemas.microsoft.com/office/drawing/2014/main" id="{B5F4AC04-014C-55F1-E5B2-544057183999}"/>
              </a:ext>
            </a:extLst>
          </p:cNvPr>
          <p:cNvSpPr/>
          <p:nvPr/>
        </p:nvSpPr>
        <p:spPr>
          <a:xfrm>
            <a:off x="10228166" y="4553312"/>
            <a:ext cx="1852999" cy="81492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2" name="TextBox 11">
            <a:extLst>
              <a:ext uri="{FF2B5EF4-FFF2-40B4-BE49-F238E27FC236}">
                <a16:creationId xmlns:a16="http://schemas.microsoft.com/office/drawing/2014/main" id="{FCF2C0F6-53B9-20DB-0006-A263FED5F07F}"/>
              </a:ext>
            </a:extLst>
          </p:cNvPr>
          <p:cNvSpPr txBox="1"/>
          <p:nvPr/>
        </p:nvSpPr>
        <p:spPr>
          <a:xfrm>
            <a:off x="10228166" y="4123316"/>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Tree>
    <p:extLst>
      <p:ext uri="{BB962C8B-B14F-4D97-AF65-F5344CB8AC3E}">
        <p14:creationId xmlns:p14="http://schemas.microsoft.com/office/powerpoint/2010/main" val="23371634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6E612-006F-EFDA-F18F-F7176388F60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7AC25DB-BF30-D3B1-2514-11CDE7F8DC7C}"/>
              </a:ext>
            </a:extLst>
          </p:cNvPr>
          <p:cNvPicPr>
            <a:picLocks noChangeAspect="1"/>
          </p:cNvPicPr>
          <p:nvPr/>
        </p:nvPicPr>
        <p:blipFill>
          <a:blip r:embed="rId3"/>
          <a:stretch>
            <a:fillRect/>
          </a:stretch>
        </p:blipFill>
        <p:spPr>
          <a:xfrm>
            <a:off x="5273067" y="813048"/>
            <a:ext cx="6388548" cy="5937001"/>
          </a:xfrm>
          <a:prstGeom prst="rect">
            <a:avLst/>
          </a:prstGeom>
        </p:spPr>
      </p:pic>
      <p:sp>
        <p:nvSpPr>
          <p:cNvPr id="26" name="Title 1">
            <a:extLst>
              <a:ext uri="{FF2B5EF4-FFF2-40B4-BE49-F238E27FC236}">
                <a16:creationId xmlns:a16="http://schemas.microsoft.com/office/drawing/2014/main" id="{E87EDEF0-0321-78D3-7826-220A57BF7523}"/>
              </a:ext>
            </a:extLst>
          </p:cNvPr>
          <p:cNvSpPr>
            <a:spLocks noGrp="1"/>
          </p:cNvSpPr>
          <p:nvPr>
            <p:ph type="title"/>
          </p:nvPr>
        </p:nvSpPr>
        <p:spPr>
          <a:xfrm>
            <a:off x="0" y="0"/>
            <a:ext cx="12192000" cy="847725"/>
          </a:xfrm>
        </p:spPr>
        <p:txBody>
          <a:bodyPr>
            <a:normAutofit/>
          </a:bodyPr>
          <a:lstStyle/>
          <a:p>
            <a:r>
              <a:rPr lang="sk-SK" sz="3500" dirty="0"/>
              <a:t>1. Skopírovať </a:t>
            </a:r>
            <a:r>
              <a:rPr lang="sk-SK" sz="3500" i="1" dirty="0"/>
              <a:t>akcie</a:t>
            </a:r>
            <a:r>
              <a:rPr lang="sk-SK" sz="3500" dirty="0"/>
              <a:t> z vrstvy „Hranica obce“</a:t>
            </a:r>
          </a:p>
        </p:txBody>
      </p:sp>
      <p:sp>
        <p:nvSpPr>
          <p:cNvPr id="2" name="TextBox 1">
            <a:extLst>
              <a:ext uri="{FF2B5EF4-FFF2-40B4-BE49-F238E27FC236}">
                <a16:creationId xmlns:a16="http://schemas.microsoft.com/office/drawing/2014/main" id="{F63C3DC4-D81A-83F1-DD00-B7E6F97A006C}"/>
              </a:ext>
            </a:extLst>
          </p:cNvPr>
          <p:cNvSpPr txBox="1"/>
          <p:nvPr/>
        </p:nvSpPr>
        <p:spPr>
          <a:xfrm>
            <a:off x="77250" y="751292"/>
            <a:ext cx="4399500" cy="3139321"/>
          </a:xfrm>
          <a:prstGeom prst="rect">
            <a:avLst/>
          </a:prstGeom>
          <a:noFill/>
          <a:ln>
            <a:solidFill>
              <a:schemeClr val="tx1"/>
            </a:solidFill>
          </a:ln>
        </p:spPr>
        <p:txBody>
          <a:bodyPr wrap="square" rtlCol="0">
            <a:spAutoFit/>
          </a:bodyPr>
          <a:lstStyle/>
          <a:p>
            <a:r>
              <a:rPr lang="sk-SK" dirty="0"/>
              <a:t>Pre skopírovanie všetkých </a:t>
            </a:r>
            <a:r>
              <a:rPr lang="sk-SK" i="1" dirty="0"/>
              <a:t>akcií</a:t>
            </a:r>
            <a:r>
              <a:rPr lang="sk-SK" dirty="0"/>
              <a:t> pre opravy v šablóne je potrebné z </a:t>
            </a:r>
            <a:r>
              <a:rPr lang="sk-SK" u="sng" dirty="0"/>
              <a:t>„projektu pre spúšťanie validátorov</a:t>
            </a:r>
            <a:r>
              <a:rPr lang="sk-SK" dirty="0"/>
              <a:t>“ (1.) z vrstvy „Hranica obce“ (2.) skopírovať štýl </a:t>
            </a:r>
            <a:r>
              <a:rPr lang="sk-SK" i="1" dirty="0"/>
              <a:t>akcií</a:t>
            </a:r>
            <a:r>
              <a:rPr lang="sk-SK" dirty="0"/>
              <a:t> vrstvy (3.)</a:t>
            </a:r>
          </a:p>
          <a:p>
            <a:endParaRPr lang="sk-SK" dirty="0"/>
          </a:p>
          <a:p>
            <a:r>
              <a:rPr lang="sk-SK" dirty="0"/>
              <a:t>Postup:</a:t>
            </a:r>
          </a:p>
          <a:p>
            <a:pPr marL="342900" indent="-342900">
              <a:buFont typeface="+mj-lt"/>
              <a:buAutoNum type="arabicPeriod"/>
            </a:pPr>
            <a:r>
              <a:rPr lang="sk-SK" dirty="0"/>
              <a:t>Otvoriť</a:t>
            </a:r>
            <a:r>
              <a:rPr lang="sk-SK" i="1" u="sng" dirty="0"/>
              <a:t> „projekt pre spúšťanie validátorov</a:t>
            </a:r>
            <a:r>
              <a:rPr lang="sk-SK" i="1" dirty="0"/>
              <a:t>“</a:t>
            </a:r>
            <a:r>
              <a:rPr lang="sk-SK" dirty="0"/>
              <a:t> </a:t>
            </a:r>
          </a:p>
          <a:p>
            <a:pPr marL="342900" indent="-342900">
              <a:buFont typeface="+mj-lt"/>
              <a:buAutoNum type="arabicPeriod"/>
            </a:pPr>
            <a:r>
              <a:rPr lang="sk-SK" dirty="0"/>
              <a:t>Pravý klik na vrstvu „Hranica obce“</a:t>
            </a:r>
          </a:p>
          <a:p>
            <a:pPr marL="342900" indent="-342900">
              <a:buFont typeface="+mj-lt"/>
              <a:buAutoNum type="arabicPeriod"/>
            </a:pPr>
            <a:r>
              <a:rPr lang="sk-SK" dirty="0"/>
              <a:t>Vybrať voľbu </a:t>
            </a:r>
            <a:r>
              <a:rPr lang="sk-SK" dirty="0" err="1"/>
              <a:t>Styles</a:t>
            </a:r>
            <a:r>
              <a:rPr lang="sk-SK" dirty="0"/>
              <a:t>/</a:t>
            </a:r>
            <a:r>
              <a:rPr lang="sk-SK" dirty="0" err="1"/>
              <a:t>Copy</a:t>
            </a:r>
            <a:r>
              <a:rPr lang="sk-SK" dirty="0"/>
              <a:t> </a:t>
            </a:r>
            <a:r>
              <a:rPr lang="sk-SK" dirty="0" err="1"/>
              <a:t>Style</a:t>
            </a:r>
            <a:r>
              <a:rPr lang="sk-SK" dirty="0"/>
              <a:t>/</a:t>
            </a:r>
            <a:r>
              <a:rPr lang="sk-SK" dirty="0" err="1"/>
              <a:t>Actions</a:t>
            </a:r>
            <a:endParaRPr lang="sk-SK" dirty="0"/>
          </a:p>
        </p:txBody>
      </p:sp>
      <p:sp>
        <p:nvSpPr>
          <p:cNvPr id="19" name="Rectangle 18">
            <a:extLst>
              <a:ext uri="{FF2B5EF4-FFF2-40B4-BE49-F238E27FC236}">
                <a16:creationId xmlns:a16="http://schemas.microsoft.com/office/drawing/2014/main" id="{61F95C51-0BE3-FA97-58F9-AAC06B5A54D3}"/>
              </a:ext>
            </a:extLst>
          </p:cNvPr>
          <p:cNvSpPr/>
          <p:nvPr/>
        </p:nvSpPr>
        <p:spPr>
          <a:xfrm>
            <a:off x="5172243" y="754735"/>
            <a:ext cx="1520641" cy="21681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0" name="TextBox 19">
            <a:extLst>
              <a:ext uri="{FF2B5EF4-FFF2-40B4-BE49-F238E27FC236}">
                <a16:creationId xmlns:a16="http://schemas.microsoft.com/office/drawing/2014/main" id="{FA6F9A68-19E7-A622-C439-C6DE22272244}"/>
              </a:ext>
            </a:extLst>
          </p:cNvPr>
          <p:cNvSpPr txBox="1"/>
          <p:nvPr/>
        </p:nvSpPr>
        <p:spPr>
          <a:xfrm>
            <a:off x="4607972" y="75473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24" name="TextBox 23">
            <a:extLst>
              <a:ext uri="{FF2B5EF4-FFF2-40B4-BE49-F238E27FC236}">
                <a16:creationId xmlns:a16="http://schemas.microsoft.com/office/drawing/2014/main" id="{16865856-47A4-749D-9061-B1978FC9B239}"/>
              </a:ext>
            </a:extLst>
          </p:cNvPr>
          <p:cNvSpPr txBox="1"/>
          <p:nvPr/>
        </p:nvSpPr>
        <p:spPr>
          <a:xfrm>
            <a:off x="8095717" y="546432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3" name="Rectangle 2">
            <a:extLst>
              <a:ext uri="{FF2B5EF4-FFF2-40B4-BE49-F238E27FC236}">
                <a16:creationId xmlns:a16="http://schemas.microsoft.com/office/drawing/2014/main" id="{0707D687-D3C8-49F1-366F-66BF681EB211}"/>
              </a:ext>
            </a:extLst>
          </p:cNvPr>
          <p:cNvSpPr/>
          <p:nvPr/>
        </p:nvSpPr>
        <p:spPr>
          <a:xfrm>
            <a:off x="6534149" y="5909449"/>
            <a:ext cx="1054101"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7" name="Rectangle 6">
            <a:extLst>
              <a:ext uri="{FF2B5EF4-FFF2-40B4-BE49-F238E27FC236}">
                <a16:creationId xmlns:a16="http://schemas.microsoft.com/office/drawing/2014/main" id="{B0361850-3DB2-28EE-592C-2F88A2562B47}"/>
              </a:ext>
            </a:extLst>
          </p:cNvPr>
          <p:cNvSpPr/>
          <p:nvPr/>
        </p:nvSpPr>
        <p:spPr>
          <a:xfrm>
            <a:off x="5172243" y="3676133"/>
            <a:ext cx="993607" cy="21681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8" name="TextBox 7">
            <a:extLst>
              <a:ext uri="{FF2B5EF4-FFF2-40B4-BE49-F238E27FC236}">
                <a16:creationId xmlns:a16="http://schemas.microsoft.com/office/drawing/2014/main" id="{F3532564-0CC5-225F-91C6-E3078B4D856D}"/>
              </a:ext>
            </a:extLst>
          </p:cNvPr>
          <p:cNvSpPr txBox="1"/>
          <p:nvPr/>
        </p:nvSpPr>
        <p:spPr>
          <a:xfrm>
            <a:off x="4607972" y="367613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9" name="Rectangle 8">
            <a:extLst>
              <a:ext uri="{FF2B5EF4-FFF2-40B4-BE49-F238E27FC236}">
                <a16:creationId xmlns:a16="http://schemas.microsoft.com/office/drawing/2014/main" id="{482BA399-131A-C73A-D101-8915E8B8E3CB}"/>
              </a:ext>
            </a:extLst>
          </p:cNvPr>
          <p:cNvSpPr/>
          <p:nvPr/>
        </p:nvSpPr>
        <p:spPr>
          <a:xfrm>
            <a:off x="7792497" y="5909449"/>
            <a:ext cx="875253"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Rectangle 9">
            <a:extLst>
              <a:ext uri="{FF2B5EF4-FFF2-40B4-BE49-F238E27FC236}">
                <a16:creationId xmlns:a16="http://schemas.microsoft.com/office/drawing/2014/main" id="{75D207B9-FFFF-8CF4-1007-AC46133438F2}"/>
              </a:ext>
            </a:extLst>
          </p:cNvPr>
          <p:cNvSpPr/>
          <p:nvPr/>
        </p:nvSpPr>
        <p:spPr>
          <a:xfrm>
            <a:off x="8783097" y="6379349"/>
            <a:ext cx="710153"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38613393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800E4-679E-44CA-1205-BD64328343E6}"/>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112F8620-2CF3-B408-167F-4592AA9512F3}"/>
              </a:ext>
            </a:extLst>
          </p:cNvPr>
          <p:cNvPicPr>
            <a:picLocks noChangeAspect="1"/>
          </p:cNvPicPr>
          <p:nvPr/>
        </p:nvPicPr>
        <p:blipFill>
          <a:blip r:embed="rId3"/>
          <a:stretch>
            <a:fillRect/>
          </a:stretch>
        </p:blipFill>
        <p:spPr>
          <a:xfrm>
            <a:off x="5946224" y="811885"/>
            <a:ext cx="4563026" cy="5891434"/>
          </a:xfrm>
          <a:prstGeom prst="rect">
            <a:avLst/>
          </a:prstGeom>
        </p:spPr>
      </p:pic>
      <p:sp>
        <p:nvSpPr>
          <p:cNvPr id="26" name="Title 1">
            <a:extLst>
              <a:ext uri="{FF2B5EF4-FFF2-40B4-BE49-F238E27FC236}">
                <a16:creationId xmlns:a16="http://schemas.microsoft.com/office/drawing/2014/main" id="{5A02141B-4F27-38FA-DD34-E60AB718A912}"/>
              </a:ext>
            </a:extLst>
          </p:cNvPr>
          <p:cNvSpPr>
            <a:spLocks noGrp="1"/>
          </p:cNvSpPr>
          <p:nvPr>
            <p:ph type="title"/>
          </p:nvPr>
        </p:nvSpPr>
        <p:spPr>
          <a:xfrm>
            <a:off x="0" y="0"/>
            <a:ext cx="12192000" cy="847725"/>
          </a:xfrm>
        </p:spPr>
        <p:txBody>
          <a:bodyPr>
            <a:normAutofit/>
          </a:bodyPr>
          <a:lstStyle/>
          <a:p>
            <a:r>
              <a:rPr lang="sk-SK" sz="3500" dirty="0"/>
              <a:t>1. Skopírovať </a:t>
            </a:r>
            <a:r>
              <a:rPr lang="sk-SK" sz="3500" i="1" dirty="0"/>
              <a:t>akcie</a:t>
            </a:r>
            <a:r>
              <a:rPr lang="sk-SK" sz="3500" dirty="0"/>
              <a:t> z vrstvy „Hranica obce“</a:t>
            </a:r>
          </a:p>
        </p:txBody>
      </p:sp>
      <p:sp>
        <p:nvSpPr>
          <p:cNvPr id="19" name="Rectangle 18">
            <a:extLst>
              <a:ext uri="{FF2B5EF4-FFF2-40B4-BE49-F238E27FC236}">
                <a16:creationId xmlns:a16="http://schemas.microsoft.com/office/drawing/2014/main" id="{4ABE72B2-7CAC-E5BC-A29E-657021F35497}"/>
              </a:ext>
            </a:extLst>
          </p:cNvPr>
          <p:cNvSpPr/>
          <p:nvPr/>
        </p:nvSpPr>
        <p:spPr>
          <a:xfrm>
            <a:off x="5915193" y="754735"/>
            <a:ext cx="1819107" cy="21681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0" name="TextBox 19">
            <a:extLst>
              <a:ext uri="{FF2B5EF4-FFF2-40B4-BE49-F238E27FC236}">
                <a16:creationId xmlns:a16="http://schemas.microsoft.com/office/drawing/2014/main" id="{1460F66D-A856-A177-2CBA-9FBAD00B6D99}"/>
              </a:ext>
            </a:extLst>
          </p:cNvPr>
          <p:cNvSpPr txBox="1"/>
          <p:nvPr/>
        </p:nvSpPr>
        <p:spPr>
          <a:xfrm>
            <a:off x="5350922" y="75473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24" name="TextBox 23">
            <a:extLst>
              <a:ext uri="{FF2B5EF4-FFF2-40B4-BE49-F238E27FC236}">
                <a16:creationId xmlns:a16="http://schemas.microsoft.com/office/drawing/2014/main" id="{C6915426-2002-3115-8A8F-9D31348CBC47}"/>
              </a:ext>
            </a:extLst>
          </p:cNvPr>
          <p:cNvSpPr txBox="1"/>
          <p:nvPr/>
        </p:nvSpPr>
        <p:spPr>
          <a:xfrm>
            <a:off x="8311617" y="4955405"/>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3" name="Rectangle 2">
            <a:extLst>
              <a:ext uri="{FF2B5EF4-FFF2-40B4-BE49-F238E27FC236}">
                <a16:creationId xmlns:a16="http://schemas.microsoft.com/office/drawing/2014/main" id="{7CF25E40-DEAE-3CC2-6C3C-2EC63CDACC55}"/>
              </a:ext>
            </a:extLst>
          </p:cNvPr>
          <p:cNvSpPr/>
          <p:nvPr/>
        </p:nvSpPr>
        <p:spPr>
          <a:xfrm>
            <a:off x="6813549" y="6187934"/>
            <a:ext cx="1054101"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7" name="Rectangle 6">
            <a:extLst>
              <a:ext uri="{FF2B5EF4-FFF2-40B4-BE49-F238E27FC236}">
                <a16:creationId xmlns:a16="http://schemas.microsoft.com/office/drawing/2014/main" id="{595E89FD-503E-FB06-CB44-887A276B126A}"/>
              </a:ext>
            </a:extLst>
          </p:cNvPr>
          <p:cNvSpPr/>
          <p:nvPr/>
        </p:nvSpPr>
        <p:spPr>
          <a:xfrm>
            <a:off x="5915193" y="3993633"/>
            <a:ext cx="828507" cy="21681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8" name="TextBox 7">
            <a:extLst>
              <a:ext uri="{FF2B5EF4-FFF2-40B4-BE49-F238E27FC236}">
                <a16:creationId xmlns:a16="http://schemas.microsoft.com/office/drawing/2014/main" id="{7CACC355-5E0E-572A-4F12-4D63DFF25F0A}"/>
              </a:ext>
            </a:extLst>
          </p:cNvPr>
          <p:cNvSpPr txBox="1"/>
          <p:nvPr/>
        </p:nvSpPr>
        <p:spPr>
          <a:xfrm>
            <a:off x="5350922" y="399363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9" name="Rectangle 8">
            <a:extLst>
              <a:ext uri="{FF2B5EF4-FFF2-40B4-BE49-F238E27FC236}">
                <a16:creationId xmlns:a16="http://schemas.microsoft.com/office/drawing/2014/main" id="{6AD3DBA9-CBE4-B158-04DD-0D4D9DBD26C0}"/>
              </a:ext>
            </a:extLst>
          </p:cNvPr>
          <p:cNvSpPr/>
          <p:nvPr/>
        </p:nvSpPr>
        <p:spPr>
          <a:xfrm>
            <a:off x="8008397" y="5400534"/>
            <a:ext cx="875253"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Rectangle 9">
            <a:extLst>
              <a:ext uri="{FF2B5EF4-FFF2-40B4-BE49-F238E27FC236}">
                <a16:creationId xmlns:a16="http://schemas.microsoft.com/office/drawing/2014/main" id="{774D1163-DB36-AB2D-4C0C-ECE6C068C8DD}"/>
              </a:ext>
            </a:extLst>
          </p:cNvPr>
          <p:cNvSpPr/>
          <p:nvPr/>
        </p:nvSpPr>
        <p:spPr>
          <a:xfrm>
            <a:off x="9011697" y="6187934"/>
            <a:ext cx="456153"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3" name="TextBox 12">
            <a:extLst>
              <a:ext uri="{FF2B5EF4-FFF2-40B4-BE49-F238E27FC236}">
                <a16:creationId xmlns:a16="http://schemas.microsoft.com/office/drawing/2014/main" id="{CA3904F7-ADF6-5444-B217-74A1C24C4135}"/>
              </a:ext>
            </a:extLst>
          </p:cNvPr>
          <p:cNvSpPr txBox="1"/>
          <p:nvPr/>
        </p:nvSpPr>
        <p:spPr>
          <a:xfrm>
            <a:off x="77250" y="751292"/>
            <a:ext cx="4399500" cy="4247317"/>
          </a:xfrm>
          <a:prstGeom prst="rect">
            <a:avLst/>
          </a:prstGeom>
          <a:noFill/>
          <a:ln>
            <a:solidFill>
              <a:schemeClr val="tx1"/>
            </a:solidFill>
          </a:ln>
        </p:spPr>
        <p:txBody>
          <a:bodyPr wrap="square" rtlCol="0">
            <a:spAutoFit/>
          </a:bodyPr>
          <a:lstStyle/>
          <a:p>
            <a:r>
              <a:rPr lang="sk-SK" dirty="0"/>
              <a:t>Pre vloženie </a:t>
            </a:r>
            <a:r>
              <a:rPr lang="sk-SK" i="1" dirty="0"/>
              <a:t>akcií</a:t>
            </a:r>
            <a:r>
              <a:rPr lang="sk-SK" dirty="0"/>
              <a:t> pre opravy v šablóne je potrebné do </a:t>
            </a:r>
            <a:r>
              <a:rPr lang="sk-SK" b="1" dirty="0"/>
              <a:t>„svojho vlastného projektu</a:t>
            </a:r>
            <a:r>
              <a:rPr lang="sk-SK" dirty="0"/>
              <a:t>“ (1.) do vrstvy „Hranica obce“ (2.) vložiť štýl </a:t>
            </a:r>
            <a:r>
              <a:rPr lang="sk-SK" i="1" dirty="0"/>
              <a:t>akcií</a:t>
            </a:r>
            <a:r>
              <a:rPr lang="sk-SK" dirty="0"/>
              <a:t> vrstvy (3.)</a:t>
            </a:r>
          </a:p>
          <a:p>
            <a:endParaRPr lang="sk-SK" dirty="0"/>
          </a:p>
          <a:p>
            <a:r>
              <a:rPr lang="sk-SK" dirty="0"/>
              <a:t>Postup:</a:t>
            </a:r>
          </a:p>
          <a:p>
            <a:pPr marL="342900" indent="-342900">
              <a:buFont typeface="+mj-lt"/>
              <a:buAutoNum type="arabicPeriod"/>
            </a:pPr>
            <a:r>
              <a:rPr lang="sk-SK" dirty="0"/>
              <a:t>Otvoriť</a:t>
            </a:r>
            <a:r>
              <a:rPr lang="sk-SK" i="1" u="sng" dirty="0"/>
              <a:t> </a:t>
            </a:r>
            <a:r>
              <a:rPr lang="sk-SK" b="1" dirty="0"/>
              <a:t>„svoj vlastný projekt</a:t>
            </a:r>
            <a:r>
              <a:rPr lang="sk-SK" dirty="0"/>
              <a:t>“ </a:t>
            </a:r>
          </a:p>
          <a:p>
            <a:pPr marL="342900" indent="-342900">
              <a:buFont typeface="+mj-lt"/>
              <a:buAutoNum type="arabicPeriod"/>
            </a:pPr>
            <a:r>
              <a:rPr lang="sk-SK" dirty="0"/>
              <a:t>Pravý klik na vrstvu „Hranica obce“</a:t>
            </a:r>
          </a:p>
          <a:p>
            <a:pPr marL="342900" indent="-342900">
              <a:buFont typeface="+mj-lt"/>
              <a:buAutoNum type="arabicPeriod"/>
            </a:pPr>
            <a:r>
              <a:rPr lang="sk-SK" dirty="0"/>
              <a:t>Vybrať voľbu </a:t>
            </a:r>
            <a:r>
              <a:rPr lang="sk-SK" dirty="0" err="1"/>
              <a:t>Styles</a:t>
            </a:r>
            <a:r>
              <a:rPr lang="sk-SK" dirty="0"/>
              <a:t>/Paste </a:t>
            </a:r>
            <a:r>
              <a:rPr lang="sk-SK" dirty="0" err="1"/>
              <a:t>Style</a:t>
            </a:r>
            <a:r>
              <a:rPr lang="sk-SK" dirty="0"/>
              <a:t>/</a:t>
            </a:r>
            <a:r>
              <a:rPr lang="sk-SK" dirty="0" err="1"/>
              <a:t>Actions</a:t>
            </a:r>
            <a:endParaRPr lang="sk-SK" dirty="0"/>
          </a:p>
          <a:p>
            <a:endParaRPr lang="sk-SK" dirty="0"/>
          </a:p>
          <a:p>
            <a:endParaRPr lang="sk-SK" dirty="0"/>
          </a:p>
          <a:p>
            <a:r>
              <a:rPr lang="sk-SK" dirty="0"/>
              <a:t>Po vložení akcií je potrebné  </a:t>
            </a:r>
            <a:r>
              <a:rPr lang="sk-SK" b="1" dirty="0"/>
              <a:t>„svoj vlastný projekt</a:t>
            </a:r>
            <a:r>
              <a:rPr lang="sk-SK" dirty="0"/>
              <a:t>“ uložiť, čím sa akcie uložia do  </a:t>
            </a:r>
            <a:r>
              <a:rPr lang="sk-SK" b="1" dirty="0"/>
              <a:t>„svojho vlastného projektu</a:t>
            </a:r>
            <a:r>
              <a:rPr lang="sk-SK" dirty="0"/>
              <a:t>“ a budú pripravené pre ich ďalšie použitie</a:t>
            </a:r>
          </a:p>
        </p:txBody>
      </p:sp>
    </p:spTree>
    <p:extLst>
      <p:ext uri="{BB962C8B-B14F-4D97-AF65-F5344CB8AC3E}">
        <p14:creationId xmlns:p14="http://schemas.microsoft.com/office/powerpoint/2010/main" val="12652343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AB780-0D96-CD26-5BD9-59B7DBAE9EB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5F67786-86E3-E5E5-DBB2-5CC8C5F49C72}"/>
              </a:ext>
            </a:extLst>
          </p:cNvPr>
          <p:cNvPicPr>
            <a:picLocks noChangeAspect="1"/>
          </p:cNvPicPr>
          <p:nvPr/>
        </p:nvPicPr>
        <p:blipFill>
          <a:blip r:embed="rId3"/>
          <a:stretch>
            <a:fillRect/>
          </a:stretch>
        </p:blipFill>
        <p:spPr>
          <a:xfrm>
            <a:off x="4276950" y="1613088"/>
            <a:ext cx="7861598" cy="3816009"/>
          </a:xfrm>
          <a:prstGeom prst="rect">
            <a:avLst/>
          </a:prstGeom>
        </p:spPr>
      </p:pic>
      <p:sp>
        <p:nvSpPr>
          <p:cNvPr id="26" name="Title 1">
            <a:extLst>
              <a:ext uri="{FF2B5EF4-FFF2-40B4-BE49-F238E27FC236}">
                <a16:creationId xmlns:a16="http://schemas.microsoft.com/office/drawing/2014/main" id="{EB5C90C0-B0C8-E80B-AFE8-984ECE99B9B2}"/>
              </a:ext>
            </a:extLst>
          </p:cNvPr>
          <p:cNvSpPr>
            <a:spLocks noGrp="1"/>
          </p:cNvSpPr>
          <p:nvPr>
            <p:ph type="title"/>
          </p:nvPr>
        </p:nvSpPr>
        <p:spPr>
          <a:xfrm>
            <a:off x="0" y="0"/>
            <a:ext cx="12192000" cy="847725"/>
          </a:xfrm>
        </p:spPr>
        <p:txBody>
          <a:bodyPr>
            <a:normAutofit/>
          </a:bodyPr>
          <a:lstStyle/>
          <a:p>
            <a:r>
              <a:rPr lang="sk-SK" sz="3500" dirty="0"/>
              <a:t>2. Oprava výpočtu prednastavených hodnôt atribútov</a:t>
            </a:r>
          </a:p>
        </p:txBody>
      </p:sp>
      <p:sp>
        <p:nvSpPr>
          <p:cNvPr id="2" name="TextBox 1">
            <a:extLst>
              <a:ext uri="{FF2B5EF4-FFF2-40B4-BE49-F238E27FC236}">
                <a16:creationId xmlns:a16="http://schemas.microsoft.com/office/drawing/2014/main" id="{6BDEB743-4784-05FE-CAEA-FCDB25C6056C}"/>
              </a:ext>
            </a:extLst>
          </p:cNvPr>
          <p:cNvSpPr txBox="1"/>
          <p:nvPr/>
        </p:nvSpPr>
        <p:spPr>
          <a:xfrm>
            <a:off x="77250" y="751292"/>
            <a:ext cx="4142326" cy="1477328"/>
          </a:xfrm>
          <a:prstGeom prst="rect">
            <a:avLst/>
          </a:prstGeom>
          <a:noFill/>
          <a:ln>
            <a:solidFill>
              <a:schemeClr val="tx1"/>
            </a:solidFill>
          </a:ln>
        </p:spPr>
        <p:txBody>
          <a:bodyPr wrap="square" rtlCol="0">
            <a:spAutoFit/>
          </a:bodyPr>
          <a:lstStyle/>
          <a:p>
            <a:r>
              <a:rPr lang="sk-SK" dirty="0"/>
              <a:t>Vo </a:t>
            </a:r>
            <a:r>
              <a:rPr lang="sk-SK" b="1" dirty="0"/>
              <a:t>„svojom vlastnom projekte“</a:t>
            </a:r>
            <a:r>
              <a:rPr lang="sk-SK" dirty="0"/>
              <a:t> (1.) vo vrstve „Hranica obce“ (2.) otvoriť v atribútovej tabuľke </a:t>
            </a:r>
            <a:r>
              <a:rPr lang="sk-SK" i="1" dirty="0"/>
              <a:t>akcie</a:t>
            </a:r>
            <a:r>
              <a:rPr lang="sk-SK" dirty="0"/>
              <a:t> vrstvy (3.) a spustiť </a:t>
            </a:r>
            <a:r>
              <a:rPr lang="sk-SK" i="1" dirty="0"/>
              <a:t>akciu „Oprava NASTAVENÍ atribútových formulárov “</a:t>
            </a:r>
            <a:r>
              <a:rPr lang="sk-SK" dirty="0"/>
              <a:t> (4.)</a:t>
            </a:r>
          </a:p>
        </p:txBody>
      </p:sp>
      <p:sp>
        <p:nvSpPr>
          <p:cNvPr id="19" name="Rectangle 18">
            <a:extLst>
              <a:ext uri="{FF2B5EF4-FFF2-40B4-BE49-F238E27FC236}">
                <a16:creationId xmlns:a16="http://schemas.microsoft.com/office/drawing/2014/main" id="{386D3B67-96CD-D514-1671-2DDDD6B9CF74}"/>
              </a:ext>
            </a:extLst>
          </p:cNvPr>
          <p:cNvSpPr/>
          <p:nvPr/>
        </p:nvSpPr>
        <p:spPr>
          <a:xfrm>
            <a:off x="4276950" y="1552424"/>
            <a:ext cx="1520641" cy="28521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0" name="TextBox 19">
            <a:extLst>
              <a:ext uri="{FF2B5EF4-FFF2-40B4-BE49-F238E27FC236}">
                <a16:creationId xmlns:a16="http://schemas.microsoft.com/office/drawing/2014/main" id="{37CD4D16-A607-6C22-3E1D-59D94C6C88D3}"/>
              </a:ext>
            </a:extLst>
          </p:cNvPr>
          <p:cNvSpPr txBox="1"/>
          <p:nvPr/>
        </p:nvSpPr>
        <p:spPr>
          <a:xfrm>
            <a:off x="5874839" y="118309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21" name="Rectangle 20">
            <a:extLst>
              <a:ext uri="{FF2B5EF4-FFF2-40B4-BE49-F238E27FC236}">
                <a16:creationId xmlns:a16="http://schemas.microsoft.com/office/drawing/2014/main" id="{65B6EB26-556C-05A7-8390-5E4B72D48AFE}"/>
              </a:ext>
            </a:extLst>
          </p:cNvPr>
          <p:cNvSpPr/>
          <p:nvPr/>
        </p:nvSpPr>
        <p:spPr>
          <a:xfrm>
            <a:off x="4203059" y="4677374"/>
            <a:ext cx="1369868" cy="44518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2" name="TextBox 21">
            <a:extLst>
              <a:ext uri="{FF2B5EF4-FFF2-40B4-BE49-F238E27FC236}">
                <a16:creationId xmlns:a16="http://schemas.microsoft.com/office/drawing/2014/main" id="{9B4BE6DA-50B2-3559-D9B1-E944B9005920}"/>
              </a:ext>
            </a:extLst>
          </p:cNvPr>
          <p:cNvSpPr txBox="1"/>
          <p:nvPr/>
        </p:nvSpPr>
        <p:spPr>
          <a:xfrm>
            <a:off x="5649127" y="5120276"/>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3" name="Rectangle 22">
            <a:extLst>
              <a:ext uri="{FF2B5EF4-FFF2-40B4-BE49-F238E27FC236}">
                <a16:creationId xmlns:a16="http://schemas.microsoft.com/office/drawing/2014/main" id="{4960C27B-4B0A-8BF8-BABE-136312FFD1EB}"/>
              </a:ext>
            </a:extLst>
          </p:cNvPr>
          <p:cNvSpPr/>
          <p:nvPr/>
        </p:nvSpPr>
        <p:spPr>
          <a:xfrm>
            <a:off x="10233891" y="4488660"/>
            <a:ext cx="1828800" cy="81492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4" name="TextBox 23">
            <a:extLst>
              <a:ext uri="{FF2B5EF4-FFF2-40B4-BE49-F238E27FC236}">
                <a16:creationId xmlns:a16="http://schemas.microsoft.com/office/drawing/2014/main" id="{D0B46814-3557-DFBB-BF33-327B5E64E28E}"/>
              </a:ext>
            </a:extLst>
          </p:cNvPr>
          <p:cNvSpPr txBox="1"/>
          <p:nvPr/>
        </p:nvSpPr>
        <p:spPr>
          <a:xfrm>
            <a:off x="10292821" y="4058664"/>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3" name="Rectangle 2">
            <a:extLst>
              <a:ext uri="{FF2B5EF4-FFF2-40B4-BE49-F238E27FC236}">
                <a16:creationId xmlns:a16="http://schemas.microsoft.com/office/drawing/2014/main" id="{41570FCB-6B6A-5040-AB59-61E6C465B56F}"/>
              </a:ext>
            </a:extLst>
          </p:cNvPr>
          <p:cNvSpPr/>
          <p:nvPr/>
        </p:nvSpPr>
        <p:spPr>
          <a:xfrm>
            <a:off x="10375368" y="4992094"/>
            <a:ext cx="1508247"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 name="TextBox 3">
            <a:extLst>
              <a:ext uri="{FF2B5EF4-FFF2-40B4-BE49-F238E27FC236}">
                <a16:creationId xmlns:a16="http://schemas.microsoft.com/office/drawing/2014/main" id="{E2A266F0-3EA8-2C58-7D82-447F0AE39F7C}"/>
              </a:ext>
            </a:extLst>
          </p:cNvPr>
          <p:cNvSpPr txBox="1"/>
          <p:nvPr/>
        </p:nvSpPr>
        <p:spPr>
          <a:xfrm>
            <a:off x="11273541" y="457527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4.</a:t>
            </a:r>
          </a:p>
        </p:txBody>
      </p:sp>
    </p:spTree>
    <p:extLst>
      <p:ext uri="{BB962C8B-B14F-4D97-AF65-F5344CB8AC3E}">
        <p14:creationId xmlns:p14="http://schemas.microsoft.com/office/powerpoint/2010/main" val="3631906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529D5-9C8F-C91E-1780-DC43B8298B94}"/>
            </a:ext>
          </a:extLst>
        </p:cNvPr>
        <p:cNvGrpSpPr/>
        <p:nvPr/>
      </p:nvGrpSpPr>
      <p:grpSpPr>
        <a:xfrm>
          <a:off x="0" y="0"/>
          <a:ext cx="0" cy="0"/>
          <a:chOff x="0" y="0"/>
          <a:chExt cx="0" cy="0"/>
        </a:xfrm>
      </p:grpSpPr>
      <p:sp>
        <p:nvSpPr>
          <p:cNvPr id="26" name="Title 1">
            <a:extLst>
              <a:ext uri="{FF2B5EF4-FFF2-40B4-BE49-F238E27FC236}">
                <a16:creationId xmlns:a16="http://schemas.microsoft.com/office/drawing/2014/main" id="{032FD3A1-DC34-A0FE-CCC5-94519A95773D}"/>
              </a:ext>
            </a:extLst>
          </p:cNvPr>
          <p:cNvSpPr>
            <a:spLocks noGrp="1"/>
          </p:cNvSpPr>
          <p:nvPr>
            <p:ph type="title"/>
          </p:nvPr>
        </p:nvSpPr>
        <p:spPr>
          <a:xfrm>
            <a:off x="0" y="0"/>
            <a:ext cx="12192000" cy="1148864"/>
          </a:xfrm>
        </p:spPr>
        <p:txBody>
          <a:bodyPr>
            <a:normAutofit/>
          </a:bodyPr>
          <a:lstStyle/>
          <a:p>
            <a:r>
              <a:rPr lang="sk-SK" sz="3500" dirty="0"/>
              <a:t>3. Prepočítanie všetkých atribútov s výpočtom prednastavených hodnôt atribútov</a:t>
            </a:r>
          </a:p>
        </p:txBody>
      </p:sp>
      <p:sp>
        <p:nvSpPr>
          <p:cNvPr id="2" name="TextBox 1">
            <a:extLst>
              <a:ext uri="{FF2B5EF4-FFF2-40B4-BE49-F238E27FC236}">
                <a16:creationId xmlns:a16="http://schemas.microsoft.com/office/drawing/2014/main" id="{8958E4A4-4DAD-AA44-421C-13A8A746489C}"/>
              </a:ext>
            </a:extLst>
          </p:cNvPr>
          <p:cNvSpPr txBox="1"/>
          <p:nvPr/>
        </p:nvSpPr>
        <p:spPr>
          <a:xfrm>
            <a:off x="113351" y="1307340"/>
            <a:ext cx="11926249" cy="5355312"/>
          </a:xfrm>
          <a:prstGeom prst="rect">
            <a:avLst/>
          </a:prstGeom>
          <a:noFill/>
          <a:ln>
            <a:solidFill>
              <a:schemeClr val="tx1"/>
            </a:solidFill>
          </a:ln>
        </p:spPr>
        <p:txBody>
          <a:bodyPr wrap="square" rtlCol="0">
            <a:spAutoFit/>
          </a:bodyPr>
          <a:lstStyle/>
          <a:p>
            <a:r>
              <a:rPr lang="sk-SK" dirty="0"/>
              <a:t>Pre prípad, že boli vykonané zmeny, ktoré nespustili výpočet prednastavených hodnôt atribútov, napr. výpočet pomocou skriptu alebo úprava mimo projektu so zadefinovaným výpočtom prednastavených hodnôt atribútov (napr. projekty šablón), prípadne po opravách </a:t>
            </a:r>
            <a:r>
              <a:rPr lang="sk-SK"/>
              <a:t>alebo úpravách </a:t>
            </a:r>
            <a:r>
              <a:rPr lang="sk-SK" dirty="0"/>
              <a:t>nastavení výpočtu prednastavených hodnôt atribútov, je potrebné vykonať opätovné prepočítanie prednastavených hodnôt atribútov jestvujúcich prvkov.</a:t>
            </a:r>
          </a:p>
          <a:p>
            <a:endParaRPr lang="sk-SK" dirty="0"/>
          </a:p>
          <a:p>
            <a:r>
              <a:rPr lang="sk-SK" dirty="0"/>
              <a:t>Toto je možné docieliť úpravou jednotlivých jestvujúcich prvkov vrstiev – buď úpravou geometrie alebo úpravou atribútov.</a:t>
            </a:r>
          </a:p>
          <a:p>
            <a:endParaRPr lang="sk-SK" dirty="0"/>
          </a:p>
          <a:p>
            <a:r>
              <a:rPr lang="sk-SK" dirty="0"/>
              <a:t>Pre spustenie prepočtu je vytvorený nástroj, ktorý pre všetky vrstvy ÚP definované legislatívou, ktoré obsahujú užívateľom zadané hodnoty atribútov, pridá nový atribútový stĺpec a pre každý prvok zadá do tohto nového atribútu hodnotu 1, čím sa spustí prepočet každého atribútu s prednastavenou hodnotou.</a:t>
            </a:r>
          </a:p>
          <a:p>
            <a:endParaRPr lang="sk-SK" dirty="0"/>
          </a:p>
          <a:p>
            <a:r>
              <a:rPr lang="sk-SK" dirty="0"/>
              <a:t>Spustenie tohto nástroja je potrebné vykonať po oprave výpočtu prednastavených hodnôt atribútov výmer, ako aj v prípade, ak spracovateľ vykonal zmeny v prvkoch mimo projektu šablóny pre tvorbu územného plánu a teda nedošlo k výpočtu prednastavených hodnôt.</a:t>
            </a:r>
          </a:p>
          <a:p>
            <a:endParaRPr lang="sk-SK" dirty="0"/>
          </a:p>
          <a:p>
            <a:r>
              <a:rPr lang="sk-SK" dirty="0"/>
              <a:t>Výpočet sa nebude aplikovať pre vrstvy ÚP definované legislatívou, ktoré neobsahujú užívateľom zadané hodnoty atribútov:</a:t>
            </a:r>
          </a:p>
          <a:p>
            <a:r>
              <a:rPr lang="sk-SK" dirty="0" err="1"/>
              <a:t>panorama_bod_pozorovania</a:t>
            </a:r>
            <a:r>
              <a:rPr lang="sk-SK" dirty="0"/>
              <a:t>, </a:t>
            </a:r>
            <a:r>
              <a:rPr lang="sk-SK" dirty="0" err="1"/>
              <a:t>hranica_statna</a:t>
            </a:r>
            <a:r>
              <a:rPr lang="sk-SK" dirty="0"/>
              <a:t>, </a:t>
            </a:r>
            <a:r>
              <a:rPr lang="sk-SK" dirty="0" err="1"/>
              <a:t>hranica_kraja</a:t>
            </a:r>
            <a:r>
              <a:rPr lang="sk-SK" dirty="0"/>
              <a:t>, </a:t>
            </a:r>
            <a:r>
              <a:rPr lang="sk-SK" dirty="0" err="1"/>
              <a:t>panorama_linia</a:t>
            </a:r>
            <a:r>
              <a:rPr lang="sk-SK" dirty="0"/>
              <a:t>, </a:t>
            </a:r>
            <a:r>
              <a:rPr lang="sk-SK" dirty="0" err="1"/>
              <a:t>hranica_katastralneho_uzemia</a:t>
            </a:r>
            <a:r>
              <a:rPr lang="sk-SK" dirty="0"/>
              <a:t>, </a:t>
            </a:r>
            <a:r>
              <a:rPr lang="sk-SK" dirty="0" err="1"/>
              <a:t>ulicna_ciara</a:t>
            </a:r>
            <a:r>
              <a:rPr lang="sk-SK" dirty="0"/>
              <a:t>, </a:t>
            </a:r>
            <a:r>
              <a:rPr lang="sk-SK" dirty="0" err="1"/>
              <a:t>hranica_obce</a:t>
            </a:r>
            <a:r>
              <a:rPr lang="sk-SK" dirty="0"/>
              <a:t>, </a:t>
            </a:r>
            <a:r>
              <a:rPr lang="sk-SK" dirty="0" err="1"/>
              <a:t>hranica_zastavaneho_uzemia</a:t>
            </a:r>
            <a:r>
              <a:rPr lang="sk-SK" dirty="0"/>
              <a:t>, </a:t>
            </a:r>
            <a:r>
              <a:rPr lang="sk-SK" dirty="0" err="1"/>
              <a:t>parcela_registra_C</a:t>
            </a:r>
            <a:r>
              <a:rPr lang="sk-SK" dirty="0"/>
              <a:t>, </a:t>
            </a:r>
            <a:r>
              <a:rPr lang="sk-SK" dirty="0" err="1"/>
              <a:t>hranica_mikroregionu</a:t>
            </a:r>
            <a:endParaRPr lang="sk-SK" dirty="0"/>
          </a:p>
        </p:txBody>
      </p:sp>
    </p:spTree>
    <p:extLst>
      <p:ext uri="{BB962C8B-B14F-4D97-AF65-F5344CB8AC3E}">
        <p14:creationId xmlns:p14="http://schemas.microsoft.com/office/powerpoint/2010/main" val="15421604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3C014-6C1E-837E-9584-1CB6F993ED21}"/>
            </a:ext>
          </a:extLst>
        </p:cNvPr>
        <p:cNvGrpSpPr/>
        <p:nvPr/>
      </p:nvGrpSpPr>
      <p:grpSpPr>
        <a:xfrm>
          <a:off x="0" y="0"/>
          <a:ext cx="0" cy="0"/>
          <a:chOff x="0" y="0"/>
          <a:chExt cx="0" cy="0"/>
        </a:xfrm>
      </p:grpSpPr>
      <p:sp>
        <p:nvSpPr>
          <p:cNvPr id="26" name="Title 1">
            <a:extLst>
              <a:ext uri="{FF2B5EF4-FFF2-40B4-BE49-F238E27FC236}">
                <a16:creationId xmlns:a16="http://schemas.microsoft.com/office/drawing/2014/main" id="{3CDABDF5-2580-E33C-B254-7EBA2DFD37DF}"/>
              </a:ext>
            </a:extLst>
          </p:cNvPr>
          <p:cNvSpPr>
            <a:spLocks noGrp="1"/>
          </p:cNvSpPr>
          <p:nvPr>
            <p:ph type="title"/>
          </p:nvPr>
        </p:nvSpPr>
        <p:spPr>
          <a:xfrm>
            <a:off x="0" y="0"/>
            <a:ext cx="12192000" cy="1227151"/>
          </a:xfrm>
        </p:spPr>
        <p:txBody>
          <a:bodyPr>
            <a:normAutofit/>
          </a:bodyPr>
          <a:lstStyle/>
          <a:p>
            <a:r>
              <a:rPr lang="sk-SK" sz="3500" dirty="0"/>
              <a:t>3. Prepočítanie všetkých atribútov s výpočtom prednastavených hodnôt atribútov</a:t>
            </a:r>
          </a:p>
        </p:txBody>
      </p:sp>
      <p:sp>
        <p:nvSpPr>
          <p:cNvPr id="3" name="TextBox 2">
            <a:extLst>
              <a:ext uri="{FF2B5EF4-FFF2-40B4-BE49-F238E27FC236}">
                <a16:creationId xmlns:a16="http://schemas.microsoft.com/office/drawing/2014/main" id="{53EFE988-998B-FAA3-69D2-B8DCDED5B5C0}"/>
              </a:ext>
            </a:extLst>
          </p:cNvPr>
          <p:cNvSpPr txBox="1"/>
          <p:nvPr/>
        </p:nvSpPr>
        <p:spPr>
          <a:xfrm>
            <a:off x="208694" y="1451471"/>
            <a:ext cx="3842606" cy="1754326"/>
          </a:xfrm>
          <a:prstGeom prst="rect">
            <a:avLst/>
          </a:prstGeom>
          <a:noFill/>
          <a:ln>
            <a:solidFill>
              <a:schemeClr val="tx1"/>
            </a:solidFill>
          </a:ln>
        </p:spPr>
        <p:txBody>
          <a:bodyPr wrap="square" rtlCol="0">
            <a:spAutoFit/>
          </a:bodyPr>
          <a:lstStyle/>
          <a:p>
            <a:r>
              <a:rPr lang="sk-SK" dirty="0"/>
              <a:t>Vo </a:t>
            </a:r>
            <a:r>
              <a:rPr lang="sk-SK" b="1" dirty="0"/>
              <a:t>„svojom vlastnom projekte“</a:t>
            </a:r>
            <a:r>
              <a:rPr lang="sk-SK" dirty="0"/>
              <a:t> (1.) vo vrstve „Hranica obce“ (2.) otvoriť v atribútovej tabuľke </a:t>
            </a:r>
            <a:r>
              <a:rPr lang="sk-SK" i="1" dirty="0"/>
              <a:t>akcie</a:t>
            </a:r>
            <a:r>
              <a:rPr lang="sk-SK" dirty="0"/>
              <a:t> vrstvy (3.) a spustiť </a:t>
            </a:r>
            <a:r>
              <a:rPr lang="sk-SK" i="1" dirty="0"/>
              <a:t>akciu „ Prepočet prednastavených hodnôt atribútov “</a:t>
            </a:r>
            <a:r>
              <a:rPr lang="sk-SK" dirty="0"/>
              <a:t> (4.)</a:t>
            </a:r>
          </a:p>
        </p:txBody>
      </p:sp>
      <p:pic>
        <p:nvPicPr>
          <p:cNvPr id="2" name="Picture 1">
            <a:extLst>
              <a:ext uri="{FF2B5EF4-FFF2-40B4-BE49-F238E27FC236}">
                <a16:creationId xmlns:a16="http://schemas.microsoft.com/office/drawing/2014/main" id="{3F15B8CF-D27C-1205-2629-98570CC8686E}"/>
              </a:ext>
            </a:extLst>
          </p:cNvPr>
          <p:cNvPicPr>
            <a:picLocks noChangeAspect="1"/>
          </p:cNvPicPr>
          <p:nvPr/>
        </p:nvPicPr>
        <p:blipFill>
          <a:blip r:embed="rId3"/>
          <a:stretch>
            <a:fillRect/>
          </a:stretch>
        </p:blipFill>
        <p:spPr>
          <a:xfrm>
            <a:off x="4258474" y="1613088"/>
            <a:ext cx="7861598" cy="3816009"/>
          </a:xfrm>
          <a:prstGeom prst="rect">
            <a:avLst/>
          </a:prstGeom>
        </p:spPr>
      </p:pic>
      <p:sp>
        <p:nvSpPr>
          <p:cNvPr id="4" name="Rectangle 3">
            <a:extLst>
              <a:ext uri="{FF2B5EF4-FFF2-40B4-BE49-F238E27FC236}">
                <a16:creationId xmlns:a16="http://schemas.microsoft.com/office/drawing/2014/main" id="{54ADC217-DAD4-547F-DCC2-594A4EB3BD2D}"/>
              </a:ext>
            </a:extLst>
          </p:cNvPr>
          <p:cNvSpPr/>
          <p:nvPr/>
        </p:nvSpPr>
        <p:spPr>
          <a:xfrm>
            <a:off x="4258474" y="1552424"/>
            <a:ext cx="1520641" cy="28521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 name="TextBox 4">
            <a:extLst>
              <a:ext uri="{FF2B5EF4-FFF2-40B4-BE49-F238E27FC236}">
                <a16:creationId xmlns:a16="http://schemas.microsoft.com/office/drawing/2014/main" id="{0506A1A5-0647-E87C-8371-D5B1530B4851}"/>
              </a:ext>
            </a:extLst>
          </p:cNvPr>
          <p:cNvSpPr txBox="1"/>
          <p:nvPr/>
        </p:nvSpPr>
        <p:spPr>
          <a:xfrm>
            <a:off x="5856363" y="118309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6" name="Rectangle 5">
            <a:extLst>
              <a:ext uri="{FF2B5EF4-FFF2-40B4-BE49-F238E27FC236}">
                <a16:creationId xmlns:a16="http://schemas.microsoft.com/office/drawing/2014/main" id="{B9D1F2F4-A702-EE53-6043-FEAF75569E7B}"/>
              </a:ext>
            </a:extLst>
          </p:cNvPr>
          <p:cNvSpPr/>
          <p:nvPr/>
        </p:nvSpPr>
        <p:spPr>
          <a:xfrm>
            <a:off x="4184583" y="4677374"/>
            <a:ext cx="1369868" cy="44518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7" name="TextBox 6">
            <a:extLst>
              <a:ext uri="{FF2B5EF4-FFF2-40B4-BE49-F238E27FC236}">
                <a16:creationId xmlns:a16="http://schemas.microsoft.com/office/drawing/2014/main" id="{A58F1477-B083-B8F7-EB68-303AD9ED27A8}"/>
              </a:ext>
            </a:extLst>
          </p:cNvPr>
          <p:cNvSpPr txBox="1"/>
          <p:nvPr/>
        </p:nvSpPr>
        <p:spPr>
          <a:xfrm>
            <a:off x="5630651" y="5120276"/>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8" name="Rectangle 7">
            <a:extLst>
              <a:ext uri="{FF2B5EF4-FFF2-40B4-BE49-F238E27FC236}">
                <a16:creationId xmlns:a16="http://schemas.microsoft.com/office/drawing/2014/main" id="{6BC42EEF-EB64-4D69-4E84-63E359FAA7EF}"/>
              </a:ext>
            </a:extLst>
          </p:cNvPr>
          <p:cNvSpPr/>
          <p:nvPr/>
        </p:nvSpPr>
        <p:spPr>
          <a:xfrm>
            <a:off x="10218929" y="4784222"/>
            <a:ext cx="1797583" cy="103081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9" name="TextBox 8">
            <a:extLst>
              <a:ext uri="{FF2B5EF4-FFF2-40B4-BE49-F238E27FC236}">
                <a16:creationId xmlns:a16="http://schemas.microsoft.com/office/drawing/2014/main" id="{129F8ED5-AB68-5A0B-AB7E-C0A8528C98EF}"/>
              </a:ext>
            </a:extLst>
          </p:cNvPr>
          <p:cNvSpPr txBox="1"/>
          <p:nvPr/>
        </p:nvSpPr>
        <p:spPr>
          <a:xfrm>
            <a:off x="10274345" y="4354227"/>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10" name="Rectangle 9">
            <a:extLst>
              <a:ext uri="{FF2B5EF4-FFF2-40B4-BE49-F238E27FC236}">
                <a16:creationId xmlns:a16="http://schemas.microsoft.com/office/drawing/2014/main" id="{0442512C-BF8C-49AE-F8C6-8DF7CB4C8A20}"/>
              </a:ext>
            </a:extLst>
          </p:cNvPr>
          <p:cNvSpPr/>
          <p:nvPr/>
        </p:nvSpPr>
        <p:spPr>
          <a:xfrm>
            <a:off x="10356892" y="5139877"/>
            <a:ext cx="1508247" cy="1557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1" name="TextBox 10">
            <a:extLst>
              <a:ext uri="{FF2B5EF4-FFF2-40B4-BE49-F238E27FC236}">
                <a16:creationId xmlns:a16="http://schemas.microsoft.com/office/drawing/2014/main" id="{3AA04B07-8335-8A96-CE19-38BB7300FC15}"/>
              </a:ext>
            </a:extLst>
          </p:cNvPr>
          <p:cNvSpPr txBox="1"/>
          <p:nvPr/>
        </p:nvSpPr>
        <p:spPr>
          <a:xfrm>
            <a:off x="11255065" y="535112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4.</a:t>
            </a:r>
          </a:p>
        </p:txBody>
      </p:sp>
    </p:spTree>
    <p:extLst>
      <p:ext uri="{BB962C8B-B14F-4D97-AF65-F5344CB8AC3E}">
        <p14:creationId xmlns:p14="http://schemas.microsoft.com/office/powerpoint/2010/main" val="41073162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93BD6-E54C-7C8E-DE6B-C4C9699BD52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7E1D854-38F9-0E1E-D90B-F721C0FE46C2}"/>
              </a:ext>
            </a:extLst>
          </p:cNvPr>
          <p:cNvPicPr>
            <a:picLocks noChangeAspect="1"/>
          </p:cNvPicPr>
          <p:nvPr/>
        </p:nvPicPr>
        <p:blipFill>
          <a:blip r:embed="rId3"/>
          <a:stretch>
            <a:fillRect/>
          </a:stretch>
        </p:blipFill>
        <p:spPr>
          <a:xfrm>
            <a:off x="5272572" y="762000"/>
            <a:ext cx="6217914" cy="5956300"/>
          </a:xfrm>
          <a:prstGeom prst="rect">
            <a:avLst/>
          </a:prstGeom>
        </p:spPr>
      </p:pic>
      <p:sp>
        <p:nvSpPr>
          <p:cNvPr id="26" name="Title 1">
            <a:extLst>
              <a:ext uri="{FF2B5EF4-FFF2-40B4-BE49-F238E27FC236}">
                <a16:creationId xmlns:a16="http://schemas.microsoft.com/office/drawing/2014/main" id="{F542E031-8302-22B6-4AF1-AA1CD54C61F7}"/>
              </a:ext>
            </a:extLst>
          </p:cNvPr>
          <p:cNvSpPr>
            <a:spLocks noGrp="1"/>
          </p:cNvSpPr>
          <p:nvPr>
            <p:ph type="title"/>
          </p:nvPr>
        </p:nvSpPr>
        <p:spPr>
          <a:xfrm>
            <a:off x="0" y="0"/>
            <a:ext cx="12192000" cy="1227151"/>
          </a:xfrm>
        </p:spPr>
        <p:txBody>
          <a:bodyPr>
            <a:normAutofit/>
          </a:bodyPr>
          <a:lstStyle/>
          <a:p>
            <a:r>
              <a:rPr lang="sk-SK" sz="3500" dirty="0"/>
              <a:t>3. Prepočítanie všetkých atribútov s výpočtom prednastavených hodnôt atribútov</a:t>
            </a:r>
          </a:p>
        </p:txBody>
      </p:sp>
      <p:sp>
        <p:nvSpPr>
          <p:cNvPr id="16" name="Rectangle 15">
            <a:extLst>
              <a:ext uri="{FF2B5EF4-FFF2-40B4-BE49-F238E27FC236}">
                <a16:creationId xmlns:a16="http://schemas.microsoft.com/office/drawing/2014/main" id="{12C7C731-9242-6EDB-A741-3D7DAD10DD1B}"/>
              </a:ext>
            </a:extLst>
          </p:cNvPr>
          <p:cNvSpPr/>
          <p:nvPr/>
        </p:nvSpPr>
        <p:spPr>
          <a:xfrm>
            <a:off x="5188588" y="4270312"/>
            <a:ext cx="2431412" cy="36933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7" name="TextBox 16">
            <a:extLst>
              <a:ext uri="{FF2B5EF4-FFF2-40B4-BE49-F238E27FC236}">
                <a16:creationId xmlns:a16="http://schemas.microsoft.com/office/drawing/2014/main" id="{FB7D4056-DE45-2D20-BC37-F49AC719F964}"/>
              </a:ext>
            </a:extLst>
          </p:cNvPr>
          <p:cNvSpPr txBox="1"/>
          <p:nvPr/>
        </p:nvSpPr>
        <p:spPr>
          <a:xfrm>
            <a:off x="4618115" y="427031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8" name="Rectangle 17">
            <a:extLst>
              <a:ext uri="{FF2B5EF4-FFF2-40B4-BE49-F238E27FC236}">
                <a16:creationId xmlns:a16="http://schemas.microsoft.com/office/drawing/2014/main" id="{8FAA3D5E-1D4B-CFEF-A56D-146967BCF365}"/>
              </a:ext>
            </a:extLst>
          </p:cNvPr>
          <p:cNvSpPr/>
          <p:nvPr/>
        </p:nvSpPr>
        <p:spPr>
          <a:xfrm>
            <a:off x="7703984" y="4211282"/>
            <a:ext cx="3679184" cy="232921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5" name="TextBox 24">
            <a:extLst>
              <a:ext uri="{FF2B5EF4-FFF2-40B4-BE49-F238E27FC236}">
                <a16:creationId xmlns:a16="http://schemas.microsoft.com/office/drawing/2014/main" id="{967AFD87-A29E-075C-76F9-812921AD473F}"/>
              </a:ext>
            </a:extLst>
          </p:cNvPr>
          <p:cNvSpPr txBox="1"/>
          <p:nvPr/>
        </p:nvSpPr>
        <p:spPr>
          <a:xfrm>
            <a:off x="10900775" y="3783138"/>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3" name="TextBox 2">
            <a:extLst>
              <a:ext uri="{FF2B5EF4-FFF2-40B4-BE49-F238E27FC236}">
                <a16:creationId xmlns:a16="http://schemas.microsoft.com/office/drawing/2014/main" id="{CCFBD019-3B9F-F684-6C9A-8AA11E3DC7A3}"/>
              </a:ext>
            </a:extLst>
          </p:cNvPr>
          <p:cNvSpPr txBox="1"/>
          <p:nvPr/>
        </p:nvSpPr>
        <p:spPr>
          <a:xfrm>
            <a:off x="208694" y="1451471"/>
            <a:ext cx="4986630" cy="2031325"/>
          </a:xfrm>
          <a:prstGeom prst="rect">
            <a:avLst/>
          </a:prstGeom>
          <a:noFill/>
          <a:ln>
            <a:solidFill>
              <a:schemeClr val="tx1"/>
            </a:solidFill>
          </a:ln>
        </p:spPr>
        <p:txBody>
          <a:bodyPr wrap="square" rtlCol="0">
            <a:spAutoFit/>
          </a:bodyPr>
          <a:lstStyle/>
          <a:p>
            <a:r>
              <a:rPr lang="sk-SK" dirty="0"/>
              <a:t>V prípade, že prepočet prebehne, bude do projektu pridaná skupina vrstiev a do nej bude pridaná dočasná vrstva(1.) </a:t>
            </a:r>
            <a:r>
              <a:rPr lang="sk-SK" dirty="0" err="1"/>
              <a:t>YYYYMMDD_hhmmss_prepocet_udajov_report</a:t>
            </a:r>
            <a:r>
              <a:rPr lang="sk-SK" dirty="0"/>
              <a:t> s výsledkom spracovania, kde bude uvedené, čo sa s vektorovými vrstvami z GPKG </a:t>
            </a:r>
            <a:r>
              <a:rPr lang="sk-SK" dirty="0" err="1"/>
              <a:t>datasetu</a:t>
            </a:r>
            <a:r>
              <a:rPr lang="sk-SK" dirty="0"/>
              <a:t> vloženými v projekte vykonalo (2.).</a:t>
            </a:r>
          </a:p>
        </p:txBody>
      </p:sp>
    </p:spTree>
    <p:extLst>
      <p:ext uri="{BB962C8B-B14F-4D97-AF65-F5344CB8AC3E}">
        <p14:creationId xmlns:p14="http://schemas.microsoft.com/office/powerpoint/2010/main" val="3896344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1AC1F-1B23-3179-E608-7FB6CFA55E7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19BA700-5EA0-7C25-6DC5-2BA6AF39C5FB}"/>
              </a:ext>
            </a:extLst>
          </p:cNvPr>
          <p:cNvPicPr>
            <a:picLocks noChangeAspect="1"/>
          </p:cNvPicPr>
          <p:nvPr/>
        </p:nvPicPr>
        <p:blipFill>
          <a:blip r:embed="rId2"/>
          <a:stretch>
            <a:fillRect/>
          </a:stretch>
        </p:blipFill>
        <p:spPr>
          <a:xfrm>
            <a:off x="1002011" y="1518372"/>
            <a:ext cx="4915586" cy="5144218"/>
          </a:xfrm>
          <a:prstGeom prst="rect">
            <a:avLst/>
          </a:prstGeom>
        </p:spPr>
      </p:pic>
      <p:sp>
        <p:nvSpPr>
          <p:cNvPr id="8" name="TextBox 7">
            <a:extLst>
              <a:ext uri="{FF2B5EF4-FFF2-40B4-BE49-F238E27FC236}">
                <a16:creationId xmlns:a16="http://schemas.microsoft.com/office/drawing/2014/main" id="{224EF3C1-177A-F915-65E4-B1B422949727}"/>
              </a:ext>
            </a:extLst>
          </p:cNvPr>
          <p:cNvSpPr txBox="1"/>
          <p:nvPr/>
        </p:nvSpPr>
        <p:spPr>
          <a:xfrm>
            <a:off x="6625753" y="931360"/>
            <a:ext cx="2869660" cy="1477328"/>
          </a:xfrm>
          <a:prstGeom prst="rect">
            <a:avLst/>
          </a:prstGeom>
          <a:noFill/>
          <a:ln>
            <a:solidFill>
              <a:srgbClr val="FF0000"/>
            </a:solidFill>
          </a:ln>
        </p:spPr>
        <p:txBody>
          <a:bodyPr wrap="square" rtlCol="0">
            <a:spAutoFit/>
          </a:bodyPr>
          <a:lstStyle/>
          <a:p>
            <a:pPr marL="342900" indent="-342900">
              <a:buAutoNum type="arabicPeriod"/>
            </a:pPr>
            <a:r>
              <a:rPr lang="sk-SK" dirty="0">
                <a:solidFill>
                  <a:srgbClr val="FF0000"/>
                </a:solidFill>
              </a:rPr>
              <a:t>Pravý klik na vrstvu „Riešené územie (vrstva sa nezobrazuje)“</a:t>
            </a:r>
          </a:p>
          <a:p>
            <a:pPr marL="342900" indent="-342900">
              <a:buAutoNum type="arabicPeriod"/>
            </a:pPr>
            <a:r>
              <a:rPr lang="sk-SK" dirty="0">
                <a:solidFill>
                  <a:srgbClr val="FF0000"/>
                </a:solidFill>
              </a:rPr>
              <a:t>Otvoriť atribútovú tabuľku vrstvy</a:t>
            </a:r>
          </a:p>
        </p:txBody>
      </p:sp>
      <p:cxnSp>
        <p:nvCxnSpPr>
          <p:cNvPr id="10" name="Straight Arrow Connector 9">
            <a:extLst>
              <a:ext uri="{FF2B5EF4-FFF2-40B4-BE49-F238E27FC236}">
                <a16:creationId xmlns:a16="http://schemas.microsoft.com/office/drawing/2014/main" id="{740E9409-3C88-0A92-AC6B-F2A537D495FE}"/>
              </a:ext>
            </a:extLst>
          </p:cNvPr>
          <p:cNvCxnSpPr>
            <a:cxnSpLocks/>
            <a:stCxn id="8" idx="1"/>
          </p:cNvCxnSpPr>
          <p:nvPr/>
        </p:nvCxnSpPr>
        <p:spPr>
          <a:xfrm flipH="1">
            <a:off x="2952750" y="1670024"/>
            <a:ext cx="3673003" cy="49215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9516F3EE-6ACA-B14E-199E-33486AF05084}"/>
              </a:ext>
            </a:extLst>
          </p:cNvPr>
          <p:cNvCxnSpPr>
            <a:cxnSpLocks/>
            <a:stCxn id="8" idx="1"/>
          </p:cNvCxnSpPr>
          <p:nvPr/>
        </p:nvCxnSpPr>
        <p:spPr>
          <a:xfrm flipH="1">
            <a:off x="5217876" y="1670024"/>
            <a:ext cx="1407877" cy="291403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87088BFB-CEED-1850-AD20-6F7BB6A446BA}"/>
              </a:ext>
            </a:extLst>
          </p:cNvPr>
          <p:cNvSpPr txBox="1"/>
          <p:nvPr/>
        </p:nvSpPr>
        <p:spPr>
          <a:xfrm>
            <a:off x="4987452" y="140172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4" name="TextBox 13">
            <a:extLst>
              <a:ext uri="{FF2B5EF4-FFF2-40B4-BE49-F238E27FC236}">
                <a16:creationId xmlns:a16="http://schemas.microsoft.com/office/drawing/2014/main" id="{50F5766A-1C8B-F932-957C-B97B0B3F65D4}"/>
              </a:ext>
            </a:extLst>
          </p:cNvPr>
          <p:cNvSpPr txBox="1"/>
          <p:nvPr/>
        </p:nvSpPr>
        <p:spPr>
          <a:xfrm>
            <a:off x="5917597" y="3421588"/>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5" name="TextBox 4">
            <a:extLst>
              <a:ext uri="{FF2B5EF4-FFF2-40B4-BE49-F238E27FC236}">
                <a16:creationId xmlns:a16="http://schemas.microsoft.com/office/drawing/2014/main" id="{44D3B5CA-8BAB-CA5E-74A1-FD5CE9881927}"/>
              </a:ext>
            </a:extLst>
          </p:cNvPr>
          <p:cNvSpPr txBox="1"/>
          <p:nvPr/>
        </p:nvSpPr>
        <p:spPr>
          <a:xfrm>
            <a:off x="6959097" y="3998410"/>
            <a:ext cx="5072632" cy="2585323"/>
          </a:xfrm>
          <a:prstGeom prst="rect">
            <a:avLst/>
          </a:prstGeom>
          <a:solidFill>
            <a:srgbClr val="FF0000">
              <a:alpha val="10196"/>
            </a:srgbClr>
          </a:solidFill>
          <a:ln w="76200">
            <a:solidFill>
              <a:srgbClr val="FF0000"/>
            </a:solidFill>
          </a:ln>
        </p:spPr>
        <p:txBody>
          <a:bodyPr wrap="square" rtlCol="0">
            <a:spAutoFit/>
          </a:bodyPr>
          <a:lstStyle/>
          <a:p>
            <a:r>
              <a:rPr lang="sk-SK" b="1" dirty="0">
                <a:solidFill>
                  <a:srgbClr val="FF0000"/>
                </a:solidFill>
              </a:rPr>
              <a:t>UPOZORNENIE</a:t>
            </a:r>
          </a:p>
          <a:p>
            <a:r>
              <a:rPr lang="sk-SK" b="1" dirty="0">
                <a:solidFill>
                  <a:srgbClr val="FF0000"/>
                </a:solidFill>
              </a:rPr>
              <a:t>Validátor pracuje s poslednou uloženou verziou vrstiev: pred spustením je potrebné, aby všetky validované vrstvy boli uložené a bola vypnutá ich editácia – toto platí bez ohľadu na to:</a:t>
            </a:r>
          </a:p>
          <a:p>
            <a:pPr marL="285750" indent="-285750">
              <a:buFontTx/>
              <a:buChar char="-"/>
            </a:pPr>
            <a:r>
              <a:rPr lang="sk-SK" b="1" dirty="0">
                <a:solidFill>
                  <a:srgbClr val="FF0000"/>
                </a:solidFill>
              </a:rPr>
              <a:t>či sa validuje GPKG alebo GDB</a:t>
            </a:r>
          </a:p>
          <a:p>
            <a:pPr marL="285750" indent="-285750">
              <a:buFontTx/>
              <a:buChar char="-"/>
            </a:pPr>
            <a:r>
              <a:rPr lang="sk-SK" b="1" dirty="0">
                <a:solidFill>
                  <a:srgbClr val="FF0000"/>
                </a:solidFill>
              </a:rPr>
              <a:t>či sú vrstvy súčasťou akéhokoľvek otvoreného QGIS, ArcMAP alebo ArcGIS Pro projektu.</a:t>
            </a:r>
          </a:p>
        </p:txBody>
      </p:sp>
      <p:sp>
        <p:nvSpPr>
          <p:cNvPr id="6" name="Title 1">
            <a:extLst>
              <a:ext uri="{FF2B5EF4-FFF2-40B4-BE49-F238E27FC236}">
                <a16:creationId xmlns:a16="http://schemas.microsoft.com/office/drawing/2014/main" id="{58A25579-79B7-A580-F95A-447C11197471}"/>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1. Spustenie validácie z </a:t>
            </a:r>
            <a:r>
              <a:rPr lang="sk-SK" sz="3500" u="sng" dirty="0"/>
              <a:t>„projektu pre spúšťanie validátorov“</a:t>
            </a:r>
            <a:endParaRPr lang="sk-SK" sz="3500" dirty="0"/>
          </a:p>
        </p:txBody>
      </p:sp>
    </p:spTree>
    <p:extLst>
      <p:ext uri="{BB962C8B-B14F-4D97-AF65-F5344CB8AC3E}">
        <p14:creationId xmlns:p14="http://schemas.microsoft.com/office/powerpoint/2010/main" val="629416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B2833-3AF2-0900-3B08-A8E588DD1AB4}"/>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C82F7BC9-356F-9CAE-99B8-9B885069230B}"/>
              </a:ext>
            </a:extLst>
          </p:cNvPr>
          <p:cNvPicPr>
            <a:picLocks noChangeAspect="1"/>
          </p:cNvPicPr>
          <p:nvPr/>
        </p:nvPicPr>
        <p:blipFill>
          <a:blip r:embed="rId3"/>
          <a:srcRect t="8611"/>
          <a:stretch>
            <a:fillRect/>
          </a:stretch>
        </p:blipFill>
        <p:spPr>
          <a:xfrm>
            <a:off x="704850" y="2256369"/>
            <a:ext cx="8953500" cy="1959885"/>
          </a:xfrm>
          <a:prstGeom prst="rect">
            <a:avLst/>
          </a:prstGeom>
        </p:spPr>
      </p:pic>
      <p:sp>
        <p:nvSpPr>
          <p:cNvPr id="8" name="TextBox 7">
            <a:extLst>
              <a:ext uri="{FF2B5EF4-FFF2-40B4-BE49-F238E27FC236}">
                <a16:creationId xmlns:a16="http://schemas.microsoft.com/office/drawing/2014/main" id="{E97A6B1C-D4EE-D215-36BA-C98563E61754}"/>
              </a:ext>
            </a:extLst>
          </p:cNvPr>
          <p:cNvSpPr txBox="1"/>
          <p:nvPr/>
        </p:nvSpPr>
        <p:spPr>
          <a:xfrm>
            <a:off x="5302792" y="988906"/>
            <a:ext cx="5467350" cy="923330"/>
          </a:xfrm>
          <a:prstGeom prst="rect">
            <a:avLst/>
          </a:prstGeom>
          <a:noFill/>
          <a:ln>
            <a:solidFill>
              <a:srgbClr val="FF0000"/>
            </a:solidFill>
          </a:ln>
        </p:spPr>
        <p:txBody>
          <a:bodyPr wrap="square" rtlCol="0">
            <a:spAutoFit/>
          </a:bodyPr>
          <a:lstStyle/>
          <a:p>
            <a:pPr marL="342900" indent="-342900">
              <a:buAutoNum type="arabicPeriod"/>
            </a:pPr>
            <a:r>
              <a:rPr lang="sk-SK" dirty="0">
                <a:solidFill>
                  <a:srgbClr val="FF0000"/>
                </a:solidFill>
              </a:rPr>
              <a:t>Kliknúť na tlačidlo </a:t>
            </a:r>
            <a:r>
              <a:rPr lang="sk-SK" i="1" dirty="0">
                <a:solidFill>
                  <a:srgbClr val="FF0000"/>
                </a:solidFill>
              </a:rPr>
              <a:t>akcií</a:t>
            </a:r>
            <a:r>
              <a:rPr lang="sk-SK" dirty="0">
                <a:solidFill>
                  <a:srgbClr val="FF0000"/>
                </a:solidFill>
              </a:rPr>
              <a:t> v atribútovej tabuľke vrstvy „Riešené územie (vrstva sa nezobrazuje)“</a:t>
            </a:r>
            <a:endParaRPr lang="sk-SK" i="1" dirty="0">
              <a:solidFill>
                <a:srgbClr val="FF0000"/>
              </a:solidFill>
            </a:endParaRPr>
          </a:p>
          <a:p>
            <a:pPr marL="342900" indent="-342900">
              <a:buAutoNum type="arabicPeriod"/>
            </a:pPr>
            <a:r>
              <a:rPr lang="sk-SK" dirty="0">
                <a:solidFill>
                  <a:srgbClr val="FF0000"/>
                </a:solidFill>
              </a:rPr>
              <a:t>Vybrať požadovaný validátor (a., b., c., d.)</a:t>
            </a:r>
          </a:p>
        </p:txBody>
      </p:sp>
      <p:cxnSp>
        <p:nvCxnSpPr>
          <p:cNvPr id="10" name="Straight Arrow Connector 9">
            <a:extLst>
              <a:ext uri="{FF2B5EF4-FFF2-40B4-BE49-F238E27FC236}">
                <a16:creationId xmlns:a16="http://schemas.microsoft.com/office/drawing/2014/main" id="{C3BC820C-F67E-A172-F367-3155B35E970D}"/>
              </a:ext>
            </a:extLst>
          </p:cNvPr>
          <p:cNvCxnSpPr>
            <a:cxnSpLocks/>
            <a:stCxn id="8" idx="2"/>
            <a:endCxn id="6" idx="0"/>
          </p:cNvCxnSpPr>
          <p:nvPr/>
        </p:nvCxnSpPr>
        <p:spPr>
          <a:xfrm flipH="1">
            <a:off x="7396162" y="1912236"/>
            <a:ext cx="640305" cy="71346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C1FC521A-34E3-627F-3C7B-DFD9A4170E34}"/>
              </a:ext>
            </a:extLst>
          </p:cNvPr>
          <p:cNvCxnSpPr>
            <a:cxnSpLocks/>
            <a:stCxn id="8" idx="2"/>
            <a:endCxn id="5" idx="0"/>
          </p:cNvCxnSpPr>
          <p:nvPr/>
        </p:nvCxnSpPr>
        <p:spPr>
          <a:xfrm>
            <a:off x="8036467" y="1912236"/>
            <a:ext cx="0" cy="107460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63D8B7E0-11C8-82A5-6D88-EF39ADEA64E9}"/>
              </a:ext>
            </a:extLst>
          </p:cNvPr>
          <p:cNvSpPr txBox="1"/>
          <p:nvPr/>
        </p:nvSpPr>
        <p:spPr>
          <a:xfrm>
            <a:off x="6773626" y="225499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7" name="TextBox 16">
            <a:extLst>
              <a:ext uri="{FF2B5EF4-FFF2-40B4-BE49-F238E27FC236}">
                <a16:creationId xmlns:a16="http://schemas.microsoft.com/office/drawing/2014/main" id="{734C3B26-D665-BAF0-B248-466B661E8F0F}"/>
              </a:ext>
            </a:extLst>
          </p:cNvPr>
          <p:cNvSpPr txBox="1"/>
          <p:nvPr/>
        </p:nvSpPr>
        <p:spPr>
          <a:xfrm>
            <a:off x="6944335" y="3876967"/>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8" name="TextBox 27">
            <a:extLst>
              <a:ext uri="{FF2B5EF4-FFF2-40B4-BE49-F238E27FC236}">
                <a16:creationId xmlns:a16="http://schemas.microsoft.com/office/drawing/2014/main" id="{5A20195F-BC46-8ACD-8ED8-7F9E59547F46}"/>
              </a:ext>
            </a:extLst>
          </p:cNvPr>
          <p:cNvSpPr txBox="1"/>
          <p:nvPr/>
        </p:nvSpPr>
        <p:spPr>
          <a:xfrm>
            <a:off x="523874" y="4400920"/>
            <a:ext cx="11433175" cy="2308324"/>
          </a:xfrm>
          <a:prstGeom prst="rect">
            <a:avLst/>
          </a:prstGeom>
          <a:noFill/>
          <a:ln>
            <a:solidFill>
              <a:srgbClr val="FF0000"/>
            </a:solidFill>
          </a:ln>
        </p:spPr>
        <p:txBody>
          <a:bodyPr wrap="square" rtlCol="0">
            <a:spAutoFit/>
          </a:bodyPr>
          <a:lstStyle/>
          <a:p>
            <a:pPr marL="342900" indent="-342900">
              <a:buFont typeface="+mj-lt"/>
              <a:buAutoNum type="alphaLcPeriod"/>
            </a:pPr>
            <a:r>
              <a:rPr lang="sk-SK" i="1" dirty="0">
                <a:solidFill>
                  <a:srgbClr val="FF0000"/>
                </a:solidFill>
              </a:rPr>
              <a:t>GPKG -&gt; temporary</a:t>
            </a:r>
            <a:r>
              <a:rPr lang="sk-SK" dirty="0">
                <a:solidFill>
                  <a:srgbClr val="FF0000"/>
                </a:solidFill>
              </a:rPr>
              <a:t>: vstup je výber datasetu GPKG, výstup je skupina dočasných vrstiev vložená do aktuálneho projektu</a:t>
            </a:r>
          </a:p>
          <a:p>
            <a:pPr marL="342900" indent="-342900">
              <a:buAutoNum type="alphaLcPeriod"/>
            </a:pPr>
            <a:r>
              <a:rPr lang="sk-SK" i="1" dirty="0">
                <a:solidFill>
                  <a:srgbClr val="FF0000"/>
                </a:solidFill>
              </a:rPr>
              <a:t>GPKG -&gt; GPKG</a:t>
            </a:r>
            <a:r>
              <a:rPr lang="sk-SK" dirty="0">
                <a:solidFill>
                  <a:srgbClr val="FF0000"/>
                </a:solidFill>
              </a:rPr>
              <a:t>: vstup je výber datasetu GPKG, výstup je skupina vrstiev uložená v datasete GPKG v priečinku „output“ a vložená do aktuálneho projektu</a:t>
            </a:r>
          </a:p>
          <a:p>
            <a:pPr marL="342900" indent="-342900">
              <a:buAutoNum type="alphaLcPeriod"/>
            </a:pPr>
            <a:r>
              <a:rPr lang="sk-SK" i="1" dirty="0">
                <a:solidFill>
                  <a:srgbClr val="FF0000"/>
                </a:solidFill>
              </a:rPr>
              <a:t>GDB -&gt; temporary</a:t>
            </a:r>
            <a:r>
              <a:rPr lang="sk-SK" dirty="0">
                <a:solidFill>
                  <a:srgbClr val="FF0000"/>
                </a:solidFill>
              </a:rPr>
              <a:t>: vstup je výber datasetu GDB, výstup je skupina dočasných vrstiev vložená do aktuálneho projektu</a:t>
            </a:r>
          </a:p>
          <a:p>
            <a:pPr marL="342900" indent="-342900">
              <a:buAutoNum type="alphaLcPeriod"/>
            </a:pPr>
            <a:r>
              <a:rPr lang="sk-SK" i="1" dirty="0">
                <a:solidFill>
                  <a:srgbClr val="FF0000"/>
                </a:solidFill>
              </a:rPr>
              <a:t>GDB -&gt; GDB</a:t>
            </a:r>
            <a:r>
              <a:rPr lang="sk-SK" dirty="0">
                <a:solidFill>
                  <a:srgbClr val="FF0000"/>
                </a:solidFill>
              </a:rPr>
              <a:t>: vstup je výber datasetu GDB, výstup je skupina vrstiev v aktuálnom projekte uložená v datasete GDB v priečinku „output“ a vložená do aktuálneho projektu</a:t>
            </a:r>
          </a:p>
        </p:txBody>
      </p:sp>
      <p:sp>
        <p:nvSpPr>
          <p:cNvPr id="35" name="Title 1">
            <a:extLst>
              <a:ext uri="{FF2B5EF4-FFF2-40B4-BE49-F238E27FC236}">
                <a16:creationId xmlns:a16="http://schemas.microsoft.com/office/drawing/2014/main" id="{3A237DAC-5193-77D5-89BB-38A1DC0E971C}"/>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1. Spustenie validácie z </a:t>
            </a:r>
            <a:r>
              <a:rPr lang="sk-SK" sz="3500" u="sng" dirty="0"/>
              <a:t>„projektu pre spúšťanie validátorov“</a:t>
            </a:r>
            <a:endParaRPr lang="sk-SK" sz="3500" dirty="0"/>
          </a:p>
        </p:txBody>
      </p:sp>
      <p:sp>
        <p:nvSpPr>
          <p:cNvPr id="5" name="Rectangle 4">
            <a:extLst>
              <a:ext uri="{FF2B5EF4-FFF2-40B4-BE49-F238E27FC236}">
                <a16:creationId xmlns:a16="http://schemas.microsoft.com/office/drawing/2014/main" id="{86CB236D-C146-4C4F-D6A0-051061E373E9}"/>
              </a:ext>
            </a:extLst>
          </p:cNvPr>
          <p:cNvSpPr/>
          <p:nvPr/>
        </p:nvSpPr>
        <p:spPr>
          <a:xfrm>
            <a:off x="7405183" y="2986838"/>
            <a:ext cx="1262568" cy="88666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6" name="Rectangle 5">
            <a:extLst>
              <a:ext uri="{FF2B5EF4-FFF2-40B4-BE49-F238E27FC236}">
                <a16:creationId xmlns:a16="http://schemas.microsoft.com/office/drawing/2014/main" id="{F415FEDC-2AA0-CF3C-BAD8-1610DB03D5AC}"/>
              </a:ext>
            </a:extLst>
          </p:cNvPr>
          <p:cNvSpPr/>
          <p:nvPr/>
        </p:nvSpPr>
        <p:spPr>
          <a:xfrm>
            <a:off x="7232649" y="2625701"/>
            <a:ext cx="327025" cy="33109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1390405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92C1D-D304-469E-C458-0B55004E6AF3}"/>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51EB2FB4-C6D1-C5EE-5CD7-0AB21790BFD3}"/>
              </a:ext>
            </a:extLst>
          </p:cNvPr>
          <p:cNvPicPr>
            <a:picLocks noChangeAspect="1"/>
          </p:cNvPicPr>
          <p:nvPr/>
        </p:nvPicPr>
        <p:blipFill>
          <a:blip r:embed="rId2"/>
          <a:stretch>
            <a:fillRect/>
          </a:stretch>
        </p:blipFill>
        <p:spPr>
          <a:xfrm>
            <a:off x="5362998" y="1877708"/>
            <a:ext cx="6474232" cy="4740882"/>
          </a:xfrm>
          <a:prstGeom prst="rect">
            <a:avLst/>
          </a:prstGeom>
        </p:spPr>
      </p:pic>
      <p:sp>
        <p:nvSpPr>
          <p:cNvPr id="8" name="TextBox 7">
            <a:extLst>
              <a:ext uri="{FF2B5EF4-FFF2-40B4-BE49-F238E27FC236}">
                <a16:creationId xmlns:a16="http://schemas.microsoft.com/office/drawing/2014/main" id="{2724F6B7-444C-7343-E1B1-247487D2C2D8}"/>
              </a:ext>
            </a:extLst>
          </p:cNvPr>
          <p:cNvSpPr txBox="1"/>
          <p:nvPr/>
        </p:nvSpPr>
        <p:spPr>
          <a:xfrm>
            <a:off x="190501" y="1690688"/>
            <a:ext cx="4962524" cy="3693319"/>
          </a:xfrm>
          <a:prstGeom prst="rect">
            <a:avLst/>
          </a:prstGeom>
          <a:noFill/>
          <a:ln>
            <a:solidFill>
              <a:srgbClr val="FF0000"/>
            </a:solidFill>
          </a:ln>
        </p:spPr>
        <p:txBody>
          <a:bodyPr wrap="square" rtlCol="0">
            <a:spAutoFit/>
          </a:bodyPr>
          <a:lstStyle/>
          <a:p>
            <a:pPr marL="342900" indent="-342900">
              <a:buAutoNum type="arabicPeriod"/>
            </a:pPr>
            <a:r>
              <a:rPr lang="sk-SK" dirty="0">
                <a:solidFill>
                  <a:srgbClr val="FF0000"/>
                </a:solidFill>
              </a:rPr>
              <a:t>Vybrať testovaný </a:t>
            </a:r>
            <a:r>
              <a:rPr lang="sk-SK" dirty="0" err="1">
                <a:solidFill>
                  <a:srgbClr val="FF0000"/>
                </a:solidFill>
              </a:rPr>
              <a:t>dataset</a:t>
            </a:r>
            <a:r>
              <a:rPr lang="sk-SK" dirty="0">
                <a:solidFill>
                  <a:srgbClr val="FF0000"/>
                </a:solidFill>
              </a:rPr>
              <a:t> – v závislosti od vybraného validátora vyzve program užívateľa na výber </a:t>
            </a:r>
            <a:r>
              <a:rPr lang="sk-SK" dirty="0" err="1">
                <a:solidFill>
                  <a:srgbClr val="FF0000"/>
                </a:solidFill>
              </a:rPr>
              <a:t>datasetu</a:t>
            </a:r>
            <a:r>
              <a:rPr lang="sk-SK" dirty="0">
                <a:solidFill>
                  <a:srgbClr val="FF0000"/>
                </a:solidFill>
              </a:rPr>
              <a:t> GPKG alebo GDB (a., b.)</a:t>
            </a:r>
          </a:p>
          <a:p>
            <a:pPr marL="342900" indent="-342900">
              <a:buAutoNum type="arabicPeriod"/>
            </a:pPr>
            <a:r>
              <a:rPr lang="sk-SK" dirty="0">
                <a:solidFill>
                  <a:srgbClr val="FF0000"/>
                </a:solidFill>
              </a:rPr>
              <a:t>Softvér automaticky otvorí konzolu Python, kde bude vidno priebeh validácie, po skončení validácie sa zavrie </a:t>
            </a:r>
          </a:p>
          <a:p>
            <a:endParaRPr lang="sk-SK" dirty="0">
              <a:solidFill>
                <a:srgbClr val="FF0000"/>
              </a:solidFill>
            </a:endParaRPr>
          </a:p>
          <a:p>
            <a:r>
              <a:rPr lang="sk-SK" dirty="0">
                <a:solidFill>
                  <a:srgbClr val="FF0000"/>
                </a:solidFill>
              </a:rPr>
              <a:t>Poznámka:</a:t>
            </a:r>
          </a:p>
          <a:p>
            <a:pPr marL="285750" indent="-285750">
              <a:buFontTx/>
              <a:buChar char="-"/>
            </a:pPr>
            <a:r>
              <a:rPr lang="sk-SK" dirty="0">
                <a:solidFill>
                  <a:srgbClr val="FF0000"/>
                </a:solidFill>
              </a:rPr>
              <a:t>v prípade, že konzola </a:t>
            </a:r>
            <a:r>
              <a:rPr lang="sk-SK" dirty="0" err="1">
                <a:solidFill>
                  <a:srgbClr val="FF0000"/>
                </a:solidFill>
              </a:rPr>
              <a:t>Python</a:t>
            </a:r>
            <a:r>
              <a:rPr lang="sk-SK" dirty="0">
                <a:solidFill>
                  <a:srgbClr val="FF0000"/>
                </a:solidFill>
              </a:rPr>
              <a:t> bola otvorená pred spustením požadovanej </a:t>
            </a:r>
            <a:r>
              <a:rPr lang="sk-SK" i="1" dirty="0">
                <a:solidFill>
                  <a:srgbClr val="FF0000"/>
                </a:solidFill>
              </a:rPr>
              <a:t>akcie validácie</a:t>
            </a:r>
            <a:r>
              <a:rPr lang="sk-SK" dirty="0">
                <a:solidFill>
                  <a:srgbClr val="FF0000"/>
                </a:solidFill>
              </a:rPr>
              <a:t>, zostane konzola po skončení tejto akcie otvorená</a:t>
            </a:r>
          </a:p>
        </p:txBody>
      </p:sp>
      <p:cxnSp>
        <p:nvCxnSpPr>
          <p:cNvPr id="10" name="Straight Arrow Connector 9">
            <a:extLst>
              <a:ext uri="{FF2B5EF4-FFF2-40B4-BE49-F238E27FC236}">
                <a16:creationId xmlns:a16="http://schemas.microsoft.com/office/drawing/2014/main" id="{4A6B8D97-9C6D-9632-D1E6-13B67CEC10A2}"/>
              </a:ext>
            </a:extLst>
          </p:cNvPr>
          <p:cNvCxnSpPr>
            <a:cxnSpLocks/>
            <a:stCxn id="8" idx="3"/>
          </p:cNvCxnSpPr>
          <p:nvPr/>
        </p:nvCxnSpPr>
        <p:spPr>
          <a:xfrm>
            <a:off x="5153025" y="3537348"/>
            <a:ext cx="407583" cy="152274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5D763DBF-6EFF-FF9D-DF50-EB1A84F70F1A}"/>
              </a:ext>
            </a:extLst>
          </p:cNvPr>
          <p:cNvCxnSpPr>
            <a:cxnSpLocks/>
            <a:stCxn id="8" idx="3"/>
          </p:cNvCxnSpPr>
          <p:nvPr/>
        </p:nvCxnSpPr>
        <p:spPr>
          <a:xfrm flipV="1">
            <a:off x="5153025" y="2965450"/>
            <a:ext cx="617556" cy="571898"/>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16B2F30F-9C5F-6750-5700-F3600518ADB2}"/>
              </a:ext>
            </a:extLst>
          </p:cNvPr>
          <p:cNvSpPr txBox="1"/>
          <p:nvPr/>
        </p:nvSpPr>
        <p:spPr>
          <a:xfrm>
            <a:off x="6992190" y="3467099"/>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sp>
        <p:nvSpPr>
          <p:cNvPr id="17" name="TextBox 16">
            <a:extLst>
              <a:ext uri="{FF2B5EF4-FFF2-40B4-BE49-F238E27FC236}">
                <a16:creationId xmlns:a16="http://schemas.microsoft.com/office/drawing/2014/main" id="{33DD05DA-EA7E-6890-186C-FAD70840A1D1}"/>
              </a:ext>
            </a:extLst>
          </p:cNvPr>
          <p:cNvSpPr txBox="1"/>
          <p:nvPr/>
        </p:nvSpPr>
        <p:spPr>
          <a:xfrm>
            <a:off x="4854524" y="633133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 name="TextBox 1">
            <a:extLst>
              <a:ext uri="{FF2B5EF4-FFF2-40B4-BE49-F238E27FC236}">
                <a16:creationId xmlns:a16="http://schemas.microsoft.com/office/drawing/2014/main" id="{C5CC8F06-2A4B-B8BE-783C-0071B7E3369E}"/>
              </a:ext>
            </a:extLst>
          </p:cNvPr>
          <p:cNvSpPr txBox="1"/>
          <p:nvPr/>
        </p:nvSpPr>
        <p:spPr>
          <a:xfrm>
            <a:off x="7126573" y="1598293"/>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a.</a:t>
            </a:r>
          </a:p>
        </p:txBody>
      </p:sp>
      <p:sp>
        <p:nvSpPr>
          <p:cNvPr id="3" name="TextBox 2">
            <a:extLst>
              <a:ext uri="{FF2B5EF4-FFF2-40B4-BE49-F238E27FC236}">
                <a16:creationId xmlns:a16="http://schemas.microsoft.com/office/drawing/2014/main" id="{0C5C2884-E632-3988-F460-CB3E50A0A9F2}"/>
              </a:ext>
            </a:extLst>
          </p:cNvPr>
          <p:cNvSpPr txBox="1"/>
          <p:nvPr/>
        </p:nvSpPr>
        <p:spPr>
          <a:xfrm>
            <a:off x="10462976" y="3720068"/>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b.</a:t>
            </a:r>
          </a:p>
        </p:txBody>
      </p:sp>
      <p:sp>
        <p:nvSpPr>
          <p:cNvPr id="4" name="Rectangle 3">
            <a:extLst>
              <a:ext uri="{FF2B5EF4-FFF2-40B4-BE49-F238E27FC236}">
                <a16:creationId xmlns:a16="http://schemas.microsoft.com/office/drawing/2014/main" id="{A2FA4056-6239-7676-2D62-D942C4DD98CC}"/>
              </a:ext>
            </a:extLst>
          </p:cNvPr>
          <p:cNvSpPr/>
          <p:nvPr/>
        </p:nvSpPr>
        <p:spPr>
          <a:xfrm>
            <a:off x="5878155" y="1959782"/>
            <a:ext cx="1240195" cy="2150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6" name="Rectangle 5">
            <a:extLst>
              <a:ext uri="{FF2B5EF4-FFF2-40B4-BE49-F238E27FC236}">
                <a16:creationId xmlns:a16="http://schemas.microsoft.com/office/drawing/2014/main" id="{B8E6EADD-A53D-E978-02FD-14A258B312EC}"/>
              </a:ext>
            </a:extLst>
          </p:cNvPr>
          <p:cNvSpPr/>
          <p:nvPr/>
        </p:nvSpPr>
        <p:spPr>
          <a:xfrm>
            <a:off x="9370776" y="3911599"/>
            <a:ext cx="1092200" cy="17780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7" name="Rectangle 6">
            <a:extLst>
              <a:ext uri="{FF2B5EF4-FFF2-40B4-BE49-F238E27FC236}">
                <a16:creationId xmlns:a16="http://schemas.microsoft.com/office/drawing/2014/main" id="{C81C477B-2BDA-A523-B19E-68EE50FAD581}"/>
              </a:ext>
            </a:extLst>
          </p:cNvPr>
          <p:cNvSpPr/>
          <p:nvPr/>
        </p:nvSpPr>
        <p:spPr>
          <a:xfrm>
            <a:off x="5315372" y="5060092"/>
            <a:ext cx="2653877" cy="164057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9" name="Title 1">
            <a:extLst>
              <a:ext uri="{FF2B5EF4-FFF2-40B4-BE49-F238E27FC236}">
                <a16:creationId xmlns:a16="http://schemas.microsoft.com/office/drawing/2014/main" id="{996C678C-3DCE-0E3B-B7A5-6CD6DF064DDD}"/>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500" dirty="0"/>
              <a:t>1. Spustenie validácie z </a:t>
            </a:r>
            <a:r>
              <a:rPr lang="sk-SK" sz="3500" u="sng" dirty="0"/>
              <a:t>„projektu pre spúšťanie validátorov“</a:t>
            </a:r>
            <a:endParaRPr lang="sk-SK" sz="3500" dirty="0"/>
          </a:p>
        </p:txBody>
      </p:sp>
      <p:sp>
        <p:nvSpPr>
          <p:cNvPr id="19" name="Rectangle 18">
            <a:extLst>
              <a:ext uri="{FF2B5EF4-FFF2-40B4-BE49-F238E27FC236}">
                <a16:creationId xmlns:a16="http://schemas.microsoft.com/office/drawing/2014/main" id="{E24DD5F4-AB26-FB8B-0C6F-D6FA047D3AF6}"/>
              </a:ext>
            </a:extLst>
          </p:cNvPr>
          <p:cNvSpPr/>
          <p:nvPr/>
        </p:nvSpPr>
        <p:spPr>
          <a:xfrm>
            <a:off x="5770581" y="1530354"/>
            <a:ext cx="5253019" cy="292734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203319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46A4A-AAC8-0DBF-1B65-278C2FF31310}"/>
            </a:ext>
          </a:extLst>
        </p:cNvPr>
        <p:cNvGrpSpPr/>
        <p:nvPr/>
      </p:nvGrpSpPr>
      <p:grpSpPr>
        <a:xfrm>
          <a:off x="0" y="0"/>
          <a:ext cx="0" cy="0"/>
          <a:chOff x="0" y="0"/>
          <a:chExt cx="0" cy="0"/>
        </a:xfrm>
      </p:grpSpPr>
      <p:sp>
        <p:nvSpPr>
          <p:cNvPr id="6" name="Subtitle 2">
            <a:extLst>
              <a:ext uri="{FF2B5EF4-FFF2-40B4-BE49-F238E27FC236}">
                <a16:creationId xmlns:a16="http://schemas.microsoft.com/office/drawing/2014/main" id="{BDD0CDC1-FB7B-0098-3755-141D0D60024F}"/>
              </a:ext>
            </a:extLst>
          </p:cNvPr>
          <p:cNvSpPr txBox="1">
            <a:spLocks/>
          </p:cNvSpPr>
          <p:nvPr/>
        </p:nvSpPr>
        <p:spPr>
          <a:xfrm>
            <a:off x="104775" y="1466850"/>
            <a:ext cx="12001500" cy="52431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sz="2000" dirty="0"/>
              <a:t>GDB aj GPKG dataset je možné validovať aj bez toho, aby bol načítaný priamo v projekte pre testovanie alebo aby boli </a:t>
            </a:r>
            <a:r>
              <a:rPr lang="sk-SK" sz="2000" i="1" dirty="0"/>
              <a:t>akcie validácie</a:t>
            </a:r>
            <a:r>
              <a:rPr lang="sk-SK" sz="2000" dirty="0"/>
              <a:t> skopírované do </a:t>
            </a:r>
            <a:r>
              <a:rPr lang="sk-SK" sz="2000" b="1" dirty="0"/>
              <a:t>„svojho vlastného projektu“</a:t>
            </a:r>
            <a:r>
              <a:rPr lang="sk-SK" sz="2000" dirty="0"/>
              <a:t>. Zistené chyby sa vždy rovno pridajú do aktuálneho projektu, z ktorého boli spustené, preto vhodné mať validovaný dataset aj načítaný v tomto projekte:</a:t>
            </a:r>
          </a:p>
          <a:p>
            <a:pPr marL="0" indent="0">
              <a:buNone/>
            </a:pPr>
            <a:endParaRPr lang="sk-SK" sz="2000" dirty="0"/>
          </a:p>
          <a:p>
            <a:pPr>
              <a:buFontTx/>
              <a:buChar char="-"/>
            </a:pPr>
            <a:r>
              <a:rPr lang="sk-SK" sz="2000" dirty="0"/>
              <a:t>Pripojenie všetkých validovaných vrstiev do </a:t>
            </a:r>
            <a:r>
              <a:rPr lang="sk-SK" sz="2000" u="sng" dirty="0"/>
              <a:t>„projektu pre spúšťanie validátorov“</a:t>
            </a:r>
            <a:r>
              <a:rPr lang="sk-SK" sz="2000" dirty="0"/>
              <a:t> pre ich zobrazenie v projekte spočíva v porušení jestvujúcich ciest na jestvujúci vzorový </a:t>
            </a:r>
            <a:r>
              <a:rPr lang="sk-SK" sz="2000" dirty="0" err="1"/>
              <a:t>dataset</a:t>
            </a:r>
            <a:r>
              <a:rPr lang="sk-SK" sz="2000" dirty="0"/>
              <a:t> v </a:t>
            </a:r>
            <a:r>
              <a:rPr lang="sk-SK" sz="2000" u="sng" dirty="0"/>
              <a:t>„projekte pre spúšťanie validátorov“</a:t>
            </a:r>
            <a:r>
              <a:rPr lang="sk-SK" sz="2000" dirty="0"/>
              <a:t> a následnom zadefinovaní nových ciest na validovaný </a:t>
            </a:r>
            <a:r>
              <a:rPr lang="sk-SK" sz="2000" dirty="0" err="1"/>
              <a:t>dataset</a:t>
            </a:r>
            <a:endParaRPr lang="sk-SK" sz="2000" dirty="0"/>
          </a:p>
          <a:p>
            <a:pPr>
              <a:buFontTx/>
              <a:buChar char="-"/>
            </a:pPr>
            <a:r>
              <a:rPr lang="sk-SK" sz="2000" dirty="0"/>
              <a:t>Toto sa dá jednoducho docieliť napríklad skopírovaním iba QGZ súboru </a:t>
            </a:r>
            <a:r>
              <a:rPr lang="sk-SK" sz="2000" u="sng" dirty="0"/>
              <a:t>„projektu pre spúšťanie validátorov“</a:t>
            </a:r>
            <a:r>
              <a:rPr lang="sk-SK" sz="2000" dirty="0"/>
              <a:t> (bez ohľadu na typ validovaného datasetu – GPKG alebo GDB) do nového priečinka bez skopírovania jestvujúceho vzorového </a:t>
            </a:r>
            <a:r>
              <a:rPr lang="sk-SK" sz="2000" dirty="0" err="1"/>
              <a:t>datasetu</a:t>
            </a:r>
            <a:r>
              <a:rPr lang="sk-SK" sz="2000" dirty="0"/>
              <a:t>, ktorý je vložený v </a:t>
            </a:r>
            <a:r>
              <a:rPr lang="sk-SK" sz="2000" u="sng" dirty="0"/>
              <a:t>„projekte pre spúšťanie validátorov“</a:t>
            </a:r>
            <a:endParaRPr lang="sk-SK" sz="2000" dirty="0"/>
          </a:p>
          <a:p>
            <a:endParaRPr lang="sk-SK" sz="2000" dirty="0"/>
          </a:p>
          <a:p>
            <a:endParaRPr lang="sk-SK" sz="2000" dirty="0"/>
          </a:p>
        </p:txBody>
      </p:sp>
      <p:sp>
        <p:nvSpPr>
          <p:cNvPr id="8" name="Title 1">
            <a:extLst>
              <a:ext uri="{FF2B5EF4-FFF2-40B4-BE49-F238E27FC236}">
                <a16:creationId xmlns:a16="http://schemas.microsoft.com/office/drawing/2014/main" id="{9F6AF10A-F2C9-2AF0-87E8-08D55C19C4A3}"/>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Tree>
    <p:extLst>
      <p:ext uri="{BB962C8B-B14F-4D97-AF65-F5344CB8AC3E}">
        <p14:creationId xmlns:p14="http://schemas.microsoft.com/office/powerpoint/2010/main" val="1210011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30E0A-4C88-355C-B2EC-3EF9B1C78862}"/>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1D6826CC-7FB9-D18A-43B7-C0AA186044D3}"/>
              </a:ext>
            </a:extLst>
          </p:cNvPr>
          <p:cNvPicPr>
            <a:picLocks noChangeAspect="1"/>
          </p:cNvPicPr>
          <p:nvPr/>
        </p:nvPicPr>
        <p:blipFill>
          <a:blip r:embed="rId3"/>
          <a:stretch>
            <a:fillRect/>
          </a:stretch>
        </p:blipFill>
        <p:spPr>
          <a:xfrm>
            <a:off x="4796754" y="1469773"/>
            <a:ext cx="7188701" cy="5258193"/>
          </a:xfrm>
          <a:prstGeom prst="rect">
            <a:avLst/>
          </a:prstGeom>
        </p:spPr>
      </p:pic>
      <p:sp>
        <p:nvSpPr>
          <p:cNvPr id="8" name="TextBox 7">
            <a:extLst>
              <a:ext uri="{FF2B5EF4-FFF2-40B4-BE49-F238E27FC236}">
                <a16:creationId xmlns:a16="http://schemas.microsoft.com/office/drawing/2014/main" id="{7B5B6A7D-A34A-C5FC-53FB-3DDCE82740A8}"/>
              </a:ext>
            </a:extLst>
          </p:cNvPr>
          <p:cNvSpPr txBox="1"/>
          <p:nvPr/>
        </p:nvSpPr>
        <p:spPr>
          <a:xfrm>
            <a:off x="134845" y="1185683"/>
            <a:ext cx="3865656" cy="646331"/>
          </a:xfrm>
          <a:prstGeom prst="rect">
            <a:avLst/>
          </a:prstGeom>
          <a:noFill/>
          <a:ln>
            <a:solidFill>
              <a:srgbClr val="FF0000"/>
            </a:solidFill>
          </a:ln>
        </p:spPr>
        <p:txBody>
          <a:bodyPr wrap="square" rtlCol="0">
            <a:spAutoFit/>
          </a:bodyPr>
          <a:lstStyle/>
          <a:p>
            <a:r>
              <a:rPr lang="sk-SK" b="1" dirty="0">
                <a:solidFill>
                  <a:srgbClr val="FF0000"/>
                </a:solidFill>
              </a:rPr>
              <a:t>„vlastné dáta pre validovanie“</a:t>
            </a:r>
          </a:p>
          <a:p>
            <a:r>
              <a:rPr lang="sk-SK" dirty="0">
                <a:solidFill>
                  <a:srgbClr val="FF0000"/>
                </a:solidFill>
              </a:rPr>
              <a:t>(ukážka pre GDB)</a:t>
            </a:r>
          </a:p>
        </p:txBody>
      </p:sp>
      <p:sp>
        <p:nvSpPr>
          <p:cNvPr id="13" name="Rectangle 12">
            <a:extLst>
              <a:ext uri="{FF2B5EF4-FFF2-40B4-BE49-F238E27FC236}">
                <a16:creationId xmlns:a16="http://schemas.microsoft.com/office/drawing/2014/main" id="{B1597272-A63E-A33F-8D9D-66F8D80CBFF5}"/>
              </a:ext>
            </a:extLst>
          </p:cNvPr>
          <p:cNvSpPr/>
          <p:nvPr/>
        </p:nvSpPr>
        <p:spPr>
          <a:xfrm>
            <a:off x="6447857" y="2968041"/>
            <a:ext cx="1957387"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9" name="Straight Arrow Connector 28">
            <a:extLst>
              <a:ext uri="{FF2B5EF4-FFF2-40B4-BE49-F238E27FC236}">
                <a16:creationId xmlns:a16="http://schemas.microsoft.com/office/drawing/2014/main" id="{616972AD-A1EE-5A74-6E2F-305934B1766E}"/>
              </a:ext>
            </a:extLst>
          </p:cNvPr>
          <p:cNvCxnSpPr>
            <a:cxnSpLocks/>
            <a:stCxn id="8" idx="3"/>
            <a:endCxn id="13" idx="1"/>
          </p:cNvCxnSpPr>
          <p:nvPr/>
        </p:nvCxnSpPr>
        <p:spPr>
          <a:xfrm>
            <a:off x="4000501" y="1508849"/>
            <a:ext cx="2447356" cy="161177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FE4080BA-24C0-7426-57DE-8E20323AA37C}"/>
              </a:ext>
            </a:extLst>
          </p:cNvPr>
          <p:cNvCxnSpPr>
            <a:cxnSpLocks/>
            <a:stCxn id="8" idx="3"/>
            <a:endCxn id="12" idx="1"/>
          </p:cNvCxnSpPr>
          <p:nvPr/>
        </p:nvCxnSpPr>
        <p:spPr>
          <a:xfrm>
            <a:off x="4000501" y="1508849"/>
            <a:ext cx="2447356" cy="52039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7" name="Rectangle 36">
            <a:extLst>
              <a:ext uri="{FF2B5EF4-FFF2-40B4-BE49-F238E27FC236}">
                <a16:creationId xmlns:a16="http://schemas.microsoft.com/office/drawing/2014/main" id="{9184233C-2A4B-319C-AEDB-AD7CDEAB07EA}"/>
              </a:ext>
            </a:extLst>
          </p:cNvPr>
          <p:cNvSpPr/>
          <p:nvPr/>
        </p:nvSpPr>
        <p:spPr>
          <a:xfrm>
            <a:off x="6447857" y="4322750"/>
            <a:ext cx="4304211"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dirty="0"/>
          </a:p>
        </p:txBody>
      </p:sp>
      <p:cxnSp>
        <p:nvCxnSpPr>
          <p:cNvPr id="38" name="Straight Arrow Connector 37">
            <a:extLst>
              <a:ext uri="{FF2B5EF4-FFF2-40B4-BE49-F238E27FC236}">
                <a16:creationId xmlns:a16="http://schemas.microsoft.com/office/drawing/2014/main" id="{C7BBDC0C-D049-12F1-6D0D-DD80053151E7}"/>
              </a:ext>
            </a:extLst>
          </p:cNvPr>
          <p:cNvCxnSpPr>
            <a:cxnSpLocks/>
            <a:stCxn id="42" idx="3"/>
            <a:endCxn id="37" idx="1"/>
          </p:cNvCxnSpPr>
          <p:nvPr/>
        </p:nvCxnSpPr>
        <p:spPr>
          <a:xfrm>
            <a:off x="4591048" y="3019786"/>
            <a:ext cx="1856809" cy="145554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0" name="Rectangle 39">
            <a:extLst>
              <a:ext uri="{FF2B5EF4-FFF2-40B4-BE49-F238E27FC236}">
                <a16:creationId xmlns:a16="http://schemas.microsoft.com/office/drawing/2014/main" id="{107FDCA7-22E8-5A2C-6CA9-715157A6C09C}"/>
              </a:ext>
            </a:extLst>
          </p:cNvPr>
          <p:cNvSpPr/>
          <p:nvPr/>
        </p:nvSpPr>
        <p:spPr>
          <a:xfrm>
            <a:off x="6447857" y="5097377"/>
            <a:ext cx="2424003" cy="96425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41" name="Straight Arrow Connector 40">
            <a:extLst>
              <a:ext uri="{FF2B5EF4-FFF2-40B4-BE49-F238E27FC236}">
                <a16:creationId xmlns:a16="http://schemas.microsoft.com/office/drawing/2014/main" id="{0A109E2C-B926-5CE2-3E6E-BAB70783A57A}"/>
              </a:ext>
            </a:extLst>
          </p:cNvPr>
          <p:cNvCxnSpPr>
            <a:cxnSpLocks/>
            <a:stCxn id="42" idx="3"/>
            <a:endCxn id="40" idx="1"/>
          </p:cNvCxnSpPr>
          <p:nvPr/>
        </p:nvCxnSpPr>
        <p:spPr>
          <a:xfrm>
            <a:off x="4591048" y="3019786"/>
            <a:ext cx="1856809" cy="255971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Rectangle 11">
            <a:extLst>
              <a:ext uri="{FF2B5EF4-FFF2-40B4-BE49-F238E27FC236}">
                <a16:creationId xmlns:a16="http://schemas.microsoft.com/office/drawing/2014/main" id="{3037EBC3-D2C4-9B2D-88CC-EBBCBBA6FF52}"/>
              </a:ext>
            </a:extLst>
          </p:cNvPr>
          <p:cNvSpPr/>
          <p:nvPr/>
        </p:nvSpPr>
        <p:spPr>
          <a:xfrm>
            <a:off x="6447857" y="1876669"/>
            <a:ext cx="4242299" cy="30515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 name="Title 1">
            <a:extLst>
              <a:ext uri="{FF2B5EF4-FFF2-40B4-BE49-F238E27FC236}">
                <a16:creationId xmlns:a16="http://schemas.microsoft.com/office/drawing/2014/main" id="{83DC5881-6B89-F30C-9B84-2FAAE87B1418}"/>
              </a:ext>
            </a:extLst>
          </p:cNvPr>
          <p:cNvSpPr>
            <a:spLocks noGrp="1"/>
          </p:cNvSpPr>
          <p:nvPr>
            <p:ph type="title"/>
          </p:nvPr>
        </p:nvSpPr>
        <p:spPr>
          <a:xfrm>
            <a:off x="0" y="0"/>
            <a:ext cx="12192000" cy="847725"/>
          </a:xfrm>
        </p:spPr>
        <p:txBody>
          <a:bodyPr>
            <a:normAutofit/>
          </a:bodyPr>
          <a:lstStyle/>
          <a:p>
            <a:r>
              <a:rPr lang="sk-SK" sz="3600" dirty="0"/>
              <a:t>2. </a:t>
            </a:r>
            <a:r>
              <a:rPr lang="sk-SK" sz="3500" dirty="0"/>
              <a:t>Načítanie </a:t>
            </a:r>
            <a:r>
              <a:rPr lang="sk-SK" sz="3500" dirty="0" err="1"/>
              <a:t>datasetu</a:t>
            </a:r>
            <a:r>
              <a:rPr lang="sk-SK" sz="3500" dirty="0"/>
              <a:t> do </a:t>
            </a:r>
            <a:r>
              <a:rPr lang="sk-SK" sz="3500" u="sng" dirty="0"/>
              <a:t>„projektu pre spúšťanie validátorov“</a:t>
            </a:r>
            <a:endParaRPr lang="sk-SK" sz="3500" dirty="0"/>
          </a:p>
        </p:txBody>
      </p:sp>
      <p:sp>
        <p:nvSpPr>
          <p:cNvPr id="33" name="Rectangle 32">
            <a:extLst>
              <a:ext uri="{FF2B5EF4-FFF2-40B4-BE49-F238E27FC236}">
                <a16:creationId xmlns:a16="http://schemas.microsoft.com/office/drawing/2014/main" id="{0B94A3F4-742A-52AD-D1DD-8DCDD0F7074E}"/>
              </a:ext>
            </a:extLst>
          </p:cNvPr>
          <p:cNvSpPr/>
          <p:nvPr/>
        </p:nvSpPr>
        <p:spPr>
          <a:xfrm>
            <a:off x="6530500" y="5169193"/>
            <a:ext cx="2285024" cy="57461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35" name="Straight Connector 34">
            <a:extLst>
              <a:ext uri="{FF2B5EF4-FFF2-40B4-BE49-F238E27FC236}">
                <a16:creationId xmlns:a16="http://schemas.microsoft.com/office/drawing/2014/main" id="{D09669C3-F0DF-B237-E5D8-17DFA1A9ACE8}"/>
              </a:ext>
            </a:extLst>
          </p:cNvPr>
          <p:cNvCxnSpPr>
            <a:cxnSpLocks/>
          </p:cNvCxnSpPr>
          <p:nvPr/>
        </p:nvCxnSpPr>
        <p:spPr>
          <a:xfrm>
            <a:off x="6530500" y="5839602"/>
            <a:ext cx="2285024" cy="0"/>
          </a:xfrm>
          <a:prstGeom prst="line">
            <a:avLst/>
          </a:prstGeom>
          <a:ln w="19050">
            <a:solidFill>
              <a:srgbClr val="FF0000"/>
            </a:solidFill>
            <a:prstDash val="sysDash"/>
          </a:ln>
        </p:spPr>
        <p:style>
          <a:lnRef idx="2">
            <a:schemeClr val="accent1"/>
          </a:lnRef>
          <a:fillRef idx="0">
            <a:schemeClr val="accent1"/>
          </a:fillRef>
          <a:effectRef idx="1">
            <a:schemeClr val="accent1"/>
          </a:effectRef>
          <a:fontRef idx="minor">
            <a:schemeClr val="tx1"/>
          </a:fontRef>
        </p:style>
      </p:cxnSp>
      <p:sp>
        <p:nvSpPr>
          <p:cNvPr id="42" name="TextBox 41">
            <a:extLst>
              <a:ext uri="{FF2B5EF4-FFF2-40B4-BE49-F238E27FC236}">
                <a16:creationId xmlns:a16="http://schemas.microsoft.com/office/drawing/2014/main" id="{74896A07-1BF0-7B9D-2A45-A085E931C5D3}"/>
              </a:ext>
            </a:extLst>
          </p:cNvPr>
          <p:cNvSpPr txBox="1"/>
          <p:nvPr/>
        </p:nvSpPr>
        <p:spPr>
          <a:xfrm>
            <a:off x="134843" y="2419621"/>
            <a:ext cx="4456205" cy="1200329"/>
          </a:xfrm>
          <a:prstGeom prst="rect">
            <a:avLst/>
          </a:prstGeom>
          <a:noFill/>
          <a:ln>
            <a:solidFill>
              <a:srgbClr val="FF0000"/>
            </a:solidFill>
          </a:ln>
        </p:spPr>
        <p:txBody>
          <a:bodyPr wrap="square" rtlCol="0">
            <a:spAutoFit/>
          </a:bodyPr>
          <a:lstStyle/>
          <a:p>
            <a:r>
              <a:rPr lang="sk-SK" u="sng" dirty="0">
                <a:solidFill>
                  <a:srgbClr val="FF0000"/>
                </a:solidFill>
              </a:rPr>
              <a:t>„Projekt pre spúšťanie validátorov“</a:t>
            </a:r>
            <a:r>
              <a:rPr lang="sk-SK" dirty="0">
                <a:solidFill>
                  <a:srgbClr val="FF0000"/>
                </a:solidFill>
              </a:rPr>
              <a:t> vrátane ukážkových dát:</a:t>
            </a:r>
          </a:p>
          <a:p>
            <a:pPr marL="285750" indent="-285750">
              <a:buFontTx/>
              <a:buChar char="-"/>
            </a:pPr>
            <a:r>
              <a:rPr lang="sk-SK" dirty="0">
                <a:solidFill>
                  <a:srgbClr val="FF0000"/>
                </a:solidFill>
              </a:rPr>
              <a:t>samostatný QGIS projekt s nástrojmi pre validáciu</a:t>
            </a:r>
          </a:p>
        </p:txBody>
      </p:sp>
      <p:sp>
        <p:nvSpPr>
          <p:cNvPr id="43" name="TextBox 42">
            <a:extLst>
              <a:ext uri="{FF2B5EF4-FFF2-40B4-BE49-F238E27FC236}">
                <a16:creationId xmlns:a16="http://schemas.microsoft.com/office/drawing/2014/main" id="{2CBE430F-214A-C859-C5B0-9219BE510140}"/>
              </a:ext>
            </a:extLst>
          </p:cNvPr>
          <p:cNvSpPr txBox="1"/>
          <p:nvPr/>
        </p:nvSpPr>
        <p:spPr>
          <a:xfrm>
            <a:off x="134844" y="4656654"/>
            <a:ext cx="4456205" cy="2031325"/>
          </a:xfrm>
          <a:prstGeom prst="rect">
            <a:avLst/>
          </a:prstGeom>
          <a:noFill/>
          <a:ln>
            <a:solidFill>
              <a:srgbClr val="FF0000"/>
            </a:solidFill>
          </a:ln>
        </p:spPr>
        <p:txBody>
          <a:bodyPr wrap="square" rtlCol="0">
            <a:spAutoFit/>
          </a:bodyPr>
          <a:lstStyle/>
          <a:p>
            <a:r>
              <a:rPr lang="sk-SK" dirty="0">
                <a:solidFill>
                  <a:srgbClr val="FF0000"/>
                </a:solidFill>
              </a:rPr>
              <a:t>Poznámka: pre potreby validovania GDB </a:t>
            </a:r>
            <a:r>
              <a:rPr lang="sk-SK" dirty="0" err="1">
                <a:solidFill>
                  <a:srgbClr val="FF0000"/>
                </a:solidFill>
              </a:rPr>
              <a:t>datasetov</a:t>
            </a:r>
            <a:r>
              <a:rPr lang="sk-SK" dirty="0">
                <a:solidFill>
                  <a:srgbClr val="FF0000"/>
                </a:solidFill>
              </a:rPr>
              <a:t> musí byť v priečinku validovaného GDB  </a:t>
            </a:r>
            <a:r>
              <a:rPr lang="sk-SK" dirty="0" err="1">
                <a:solidFill>
                  <a:srgbClr val="FF0000"/>
                </a:solidFill>
              </a:rPr>
              <a:t>datasetu</a:t>
            </a:r>
            <a:r>
              <a:rPr lang="sk-SK" dirty="0">
                <a:solidFill>
                  <a:srgbClr val="FF0000"/>
                </a:solidFill>
              </a:rPr>
              <a:t> vložený aj archív „up_output_template.gdb.zip“ obsahujúci prázdne vrstvy, do ktorých bude vložený výsledok validácie s výstupom do GDB.</a:t>
            </a:r>
          </a:p>
        </p:txBody>
      </p:sp>
    </p:spTree>
    <p:extLst>
      <p:ext uri="{BB962C8B-B14F-4D97-AF65-F5344CB8AC3E}">
        <p14:creationId xmlns:p14="http://schemas.microsoft.com/office/powerpoint/2010/main" val="4032901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24DE7-63D2-8DA9-AC8E-523DEB11DDFD}"/>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124E7F3F-DA9B-CE83-3BF9-32DFDED262EE}"/>
              </a:ext>
            </a:extLst>
          </p:cNvPr>
          <p:cNvPicPr>
            <a:picLocks noChangeAspect="1"/>
          </p:cNvPicPr>
          <p:nvPr/>
        </p:nvPicPr>
        <p:blipFill>
          <a:blip r:embed="rId3"/>
          <a:stretch>
            <a:fillRect/>
          </a:stretch>
        </p:blipFill>
        <p:spPr>
          <a:xfrm>
            <a:off x="5934716" y="1009861"/>
            <a:ext cx="5972586" cy="5757957"/>
          </a:xfrm>
          <a:prstGeom prst="rect">
            <a:avLst/>
          </a:prstGeom>
        </p:spPr>
      </p:pic>
      <p:pic>
        <p:nvPicPr>
          <p:cNvPr id="12" name="Picture 11">
            <a:extLst>
              <a:ext uri="{FF2B5EF4-FFF2-40B4-BE49-F238E27FC236}">
                <a16:creationId xmlns:a16="http://schemas.microsoft.com/office/drawing/2014/main" id="{B1D59D99-C284-E8C1-4D29-6541C011FE50}"/>
              </a:ext>
            </a:extLst>
          </p:cNvPr>
          <p:cNvPicPr>
            <a:picLocks noChangeAspect="1"/>
          </p:cNvPicPr>
          <p:nvPr/>
        </p:nvPicPr>
        <p:blipFill>
          <a:blip r:embed="rId4"/>
          <a:srcRect t="1" b="40150"/>
          <a:stretch>
            <a:fillRect/>
          </a:stretch>
        </p:blipFill>
        <p:spPr>
          <a:xfrm>
            <a:off x="397995" y="4034008"/>
            <a:ext cx="5103852" cy="2760238"/>
          </a:xfrm>
          <a:prstGeom prst="rect">
            <a:avLst/>
          </a:prstGeom>
        </p:spPr>
      </p:pic>
      <p:sp>
        <p:nvSpPr>
          <p:cNvPr id="8" name="TextBox 7">
            <a:extLst>
              <a:ext uri="{FF2B5EF4-FFF2-40B4-BE49-F238E27FC236}">
                <a16:creationId xmlns:a16="http://schemas.microsoft.com/office/drawing/2014/main" id="{81368F3C-C97D-705F-569A-63CFBB18CC37}"/>
              </a:ext>
            </a:extLst>
          </p:cNvPr>
          <p:cNvSpPr txBox="1"/>
          <p:nvPr/>
        </p:nvSpPr>
        <p:spPr>
          <a:xfrm>
            <a:off x="152400" y="832473"/>
            <a:ext cx="5621383" cy="3139321"/>
          </a:xfrm>
          <a:prstGeom prst="rect">
            <a:avLst/>
          </a:prstGeom>
          <a:noFill/>
          <a:ln>
            <a:solidFill>
              <a:srgbClr val="FF0000"/>
            </a:solidFill>
          </a:ln>
        </p:spPr>
        <p:txBody>
          <a:bodyPr wrap="square" rtlCol="0">
            <a:spAutoFit/>
          </a:bodyPr>
          <a:lstStyle/>
          <a:p>
            <a:r>
              <a:rPr lang="sk-SK" dirty="0">
                <a:solidFill>
                  <a:srgbClr val="FF0000"/>
                </a:solidFill>
              </a:rPr>
              <a:t>Skopírovať </a:t>
            </a:r>
            <a:r>
              <a:rPr lang="sk-SK" u="sng" dirty="0">
                <a:solidFill>
                  <a:srgbClr val="FF0000"/>
                </a:solidFill>
              </a:rPr>
              <a:t>„projekt pre spúšťanie validátorov“</a:t>
            </a:r>
            <a:r>
              <a:rPr lang="sk-SK" dirty="0">
                <a:solidFill>
                  <a:srgbClr val="FF0000"/>
                </a:solidFill>
              </a:rPr>
              <a:t> (aj s archívom „up_output_template.gdb.zip“) (1.) do priečinku s dátami </a:t>
            </a:r>
            <a:r>
              <a:rPr lang="sk-SK" b="1" dirty="0">
                <a:solidFill>
                  <a:srgbClr val="FF0000"/>
                </a:solidFill>
              </a:rPr>
              <a:t>„svojho vlastného projektu“ </a:t>
            </a:r>
            <a:r>
              <a:rPr lang="sk-SK" dirty="0">
                <a:solidFill>
                  <a:srgbClr val="FF0000"/>
                </a:solidFill>
              </a:rPr>
              <a:t>(2.) </a:t>
            </a:r>
          </a:p>
          <a:p>
            <a:endParaRPr lang="sk-SK" dirty="0">
              <a:solidFill>
                <a:srgbClr val="FF0000"/>
              </a:solidFill>
            </a:endParaRPr>
          </a:p>
          <a:p>
            <a:r>
              <a:rPr lang="sk-SK" dirty="0">
                <a:solidFill>
                  <a:srgbClr val="FF0000"/>
                </a:solidFill>
              </a:rPr>
              <a:t>Dáta </a:t>
            </a:r>
            <a:r>
              <a:rPr lang="sk-SK" u="sng" dirty="0">
                <a:solidFill>
                  <a:srgbClr val="FF0000"/>
                </a:solidFill>
              </a:rPr>
              <a:t>„projektu pre spúšťanie validátorov“</a:t>
            </a:r>
            <a:r>
              <a:rPr lang="sk-SK" dirty="0">
                <a:solidFill>
                  <a:srgbClr val="FF0000"/>
                </a:solidFill>
              </a:rPr>
              <a:t> nekopírujeme (3.)</a:t>
            </a:r>
          </a:p>
          <a:p>
            <a:endParaRPr lang="sk-SK" dirty="0">
              <a:solidFill>
                <a:srgbClr val="FF0000"/>
              </a:solidFill>
            </a:endParaRPr>
          </a:p>
          <a:p>
            <a:r>
              <a:rPr lang="sk-SK" dirty="0">
                <a:solidFill>
                  <a:srgbClr val="FF0000"/>
                </a:solidFill>
              </a:rPr>
              <a:t>Výsledok: </a:t>
            </a:r>
            <a:r>
              <a:rPr lang="sk-SK" u="sng" dirty="0">
                <a:solidFill>
                  <a:srgbClr val="FF0000"/>
                </a:solidFill>
              </a:rPr>
              <a:t>„projekt pre spúšťanie validátorov“</a:t>
            </a:r>
            <a:r>
              <a:rPr lang="sk-SK" dirty="0">
                <a:solidFill>
                  <a:srgbClr val="FF0000"/>
                </a:solidFill>
              </a:rPr>
              <a:t> (aj s archívom „up_output_template.gdb.zip“ pre validáciu s výstupom do GDB) je v </a:t>
            </a:r>
            <a:r>
              <a:rPr lang="sk-SK" dirty="0" err="1">
                <a:solidFill>
                  <a:srgbClr val="FF0000"/>
                </a:solidFill>
              </a:rPr>
              <a:t>priečinkou</a:t>
            </a:r>
            <a:r>
              <a:rPr lang="sk-SK" dirty="0">
                <a:solidFill>
                  <a:srgbClr val="FF0000"/>
                </a:solidFill>
              </a:rPr>
              <a:t> s dátami </a:t>
            </a:r>
            <a:r>
              <a:rPr lang="sk-SK" b="1" dirty="0">
                <a:solidFill>
                  <a:srgbClr val="FF0000"/>
                </a:solidFill>
              </a:rPr>
              <a:t>„svojho vlastného projektu“ </a:t>
            </a:r>
            <a:r>
              <a:rPr lang="sk-SK" dirty="0">
                <a:solidFill>
                  <a:srgbClr val="FF0000"/>
                </a:solidFill>
              </a:rPr>
              <a:t>(4.) </a:t>
            </a:r>
          </a:p>
        </p:txBody>
      </p:sp>
      <p:cxnSp>
        <p:nvCxnSpPr>
          <p:cNvPr id="9" name="Straight Arrow Connector 8">
            <a:extLst>
              <a:ext uri="{FF2B5EF4-FFF2-40B4-BE49-F238E27FC236}">
                <a16:creationId xmlns:a16="http://schemas.microsoft.com/office/drawing/2014/main" id="{414FA5A3-7F48-9665-3EC1-D58269F8D018}"/>
              </a:ext>
            </a:extLst>
          </p:cNvPr>
          <p:cNvCxnSpPr>
            <a:cxnSpLocks/>
            <a:stCxn id="8" idx="3"/>
          </p:cNvCxnSpPr>
          <p:nvPr/>
        </p:nvCxnSpPr>
        <p:spPr>
          <a:xfrm flipV="1">
            <a:off x="5773783" y="1254034"/>
            <a:ext cx="574766" cy="114810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67697925-7A28-4042-A085-A7124243D501}"/>
              </a:ext>
            </a:extLst>
          </p:cNvPr>
          <p:cNvCxnSpPr>
            <a:cxnSpLocks/>
            <a:stCxn id="8" idx="3"/>
          </p:cNvCxnSpPr>
          <p:nvPr/>
        </p:nvCxnSpPr>
        <p:spPr>
          <a:xfrm>
            <a:off x="5773783" y="2402134"/>
            <a:ext cx="322217" cy="138803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42A9DF67-4C81-1499-4ADE-F821F12538F6}"/>
              </a:ext>
            </a:extLst>
          </p:cNvPr>
          <p:cNvSpPr/>
          <p:nvPr/>
        </p:nvSpPr>
        <p:spPr>
          <a:xfrm>
            <a:off x="7463950" y="4807283"/>
            <a:ext cx="1950016" cy="57461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9" name="TextBox 18">
            <a:extLst>
              <a:ext uri="{FF2B5EF4-FFF2-40B4-BE49-F238E27FC236}">
                <a16:creationId xmlns:a16="http://schemas.microsoft.com/office/drawing/2014/main" id="{6E0E5048-1E46-3327-3CB9-D759BA9BA3CB}"/>
              </a:ext>
            </a:extLst>
          </p:cNvPr>
          <p:cNvSpPr txBox="1"/>
          <p:nvPr/>
        </p:nvSpPr>
        <p:spPr>
          <a:xfrm>
            <a:off x="2313921" y="6398486"/>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4.</a:t>
            </a:r>
          </a:p>
        </p:txBody>
      </p:sp>
      <p:sp>
        <p:nvSpPr>
          <p:cNvPr id="21" name="TextBox 20">
            <a:extLst>
              <a:ext uri="{FF2B5EF4-FFF2-40B4-BE49-F238E27FC236}">
                <a16:creationId xmlns:a16="http://schemas.microsoft.com/office/drawing/2014/main" id="{6C431329-5497-88BF-89BF-A299CFE67CAA}"/>
              </a:ext>
            </a:extLst>
          </p:cNvPr>
          <p:cNvSpPr txBox="1"/>
          <p:nvPr/>
        </p:nvSpPr>
        <p:spPr>
          <a:xfrm>
            <a:off x="6589302" y="1331000"/>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2.</a:t>
            </a:r>
          </a:p>
        </p:txBody>
      </p:sp>
      <p:sp>
        <p:nvSpPr>
          <p:cNvPr id="22" name="TextBox 21">
            <a:extLst>
              <a:ext uri="{FF2B5EF4-FFF2-40B4-BE49-F238E27FC236}">
                <a16:creationId xmlns:a16="http://schemas.microsoft.com/office/drawing/2014/main" id="{C4D3A16E-90B7-9A49-4A80-0768C0B17005}"/>
              </a:ext>
            </a:extLst>
          </p:cNvPr>
          <p:cNvSpPr txBox="1"/>
          <p:nvPr/>
        </p:nvSpPr>
        <p:spPr>
          <a:xfrm>
            <a:off x="6137162" y="3916971"/>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1.</a:t>
            </a:r>
          </a:p>
        </p:txBody>
      </p:sp>
      <p:cxnSp>
        <p:nvCxnSpPr>
          <p:cNvPr id="25" name="Straight Arrow Connector 24">
            <a:extLst>
              <a:ext uri="{FF2B5EF4-FFF2-40B4-BE49-F238E27FC236}">
                <a16:creationId xmlns:a16="http://schemas.microsoft.com/office/drawing/2014/main" id="{38023CB2-0E2F-6B52-0388-30F454944C9A}"/>
              </a:ext>
            </a:extLst>
          </p:cNvPr>
          <p:cNvCxnSpPr>
            <a:cxnSpLocks/>
            <a:stCxn id="20" idx="0"/>
          </p:cNvCxnSpPr>
          <p:nvPr/>
        </p:nvCxnSpPr>
        <p:spPr>
          <a:xfrm flipH="1" flipV="1">
            <a:off x="8329689" y="3349158"/>
            <a:ext cx="109269" cy="145812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0732DCFD-74CD-491E-88DB-A00C0348C30F}"/>
              </a:ext>
            </a:extLst>
          </p:cNvPr>
          <p:cNvCxnSpPr>
            <a:cxnSpLocks/>
            <a:stCxn id="8" idx="2"/>
          </p:cNvCxnSpPr>
          <p:nvPr/>
        </p:nvCxnSpPr>
        <p:spPr>
          <a:xfrm flipH="1">
            <a:off x="2586446" y="3971794"/>
            <a:ext cx="376646" cy="215904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2CA638F7-3DD8-8F99-D873-B68E64E5221A}"/>
              </a:ext>
            </a:extLst>
          </p:cNvPr>
          <p:cNvCxnSpPr>
            <a:cxnSpLocks/>
          </p:cNvCxnSpPr>
          <p:nvPr/>
        </p:nvCxnSpPr>
        <p:spPr>
          <a:xfrm>
            <a:off x="7354329" y="5477692"/>
            <a:ext cx="2347020" cy="0"/>
          </a:xfrm>
          <a:prstGeom prst="line">
            <a:avLst/>
          </a:prstGeom>
          <a:ln w="19050">
            <a:solidFill>
              <a:srgbClr val="FF0000"/>
            </a:solidFill>
            <a:prstDash val="sysDash"/>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F52A08C0-3185-6DBC-9669-C9CEBCA30C82}"/>
              </a:ext>
            </a:extLst>
          </p:cNvPr>
          <p:cNvSpPr txBox="1"/>
          <p:nvPr/>
        </p:nvSpPr>
        <p:spPr>
          <a:xfrm>
            <a:off x="9701349" y="5477692"/>
            <a:ext cx="460848" cy="369332"/>
          </a:xfrm>
          <a:prstGeom prst="rect">
            <a:avLst/>
          </a:prstGeom>
          <a:noFill/>
          <a:ln>
            <a:solidFill>
              <a:srgbClr val="FF0000"/>
            </a:solidFill>
          </a:ln>
        </p:spPr>
        <p:txBody>
          <a:bodyPr wrap="square" rtlCol="0">
            <a:spAutoFit/>
          </a:bodyPr>
          <a:lstStyle/>
          <a:p>
            <a:pPr algn="ctr"/>
            <a:r>
              <a:rPr lang="sk-SK" dirty="0">
                <a:solidFill>
                  <a:srgbClr val="FF0000"/>
                </a:solidFill>
              </a:rPr>
              <a:t>3.</a:t>
            </a:r>
          </a:p>
        </p:txBody>
      </p:sp>
      <p:sp>
        <p:nvSpPr>
          <p:cNvPr id="4" name="Title 1">
            <a:extLst>
              <a:ext uri="{FF2B5EF4-FFF2-40B4-BE49-F238E27FC236}">
                <a16:creationId xmlns:a16="http://schemas.microsoft.com/office/drawing/2014/main" id="{7283E119-EACD-D6CC-8546-7E3F17BA85C1}"/>
              </a:ext>
            </a:extLst>
          </p:cNvPr>
          <p:cNvSpPr txBox="1">
            <a:spLocks/>
          </p:cNvSpPr>
          <p:nvPr/>
        </p:nvSpPr>
        <p:spPr>
          <a:xfrm>
            <a:off x="0" y="0"/>
            <a:ext cx="12192000" cy="847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600"/>
              <a:t>2. </a:t>
            </a:r>
            <a:r>
              <a:rPr lang="sk-SK" sz="3500"/>
              <a:t>Načítanie datasetu do </a:t>
            </a:r>
            <a:r>
              <a:rPr lang="sk-SK" sz="3500" u="sng"/>
              <a:t>„projektu pre spúšťanie validátorov“</a:t>
            </a:r>
            <a:endParaRPr lang="sk-SK" sz="3500" dirty="0"/>
          </a:p>
        </p:txBody>
      </p:sp>
    </p:spTree>
    <p:extLst>
      <p:ext uri="{BB962C8B-B14F-4D97-AF65-F5344CB8AC3E}">
        <p14:creationId xmlns:p14="http://schemas.microsoft.com/office/powerpoint/2010/main" val="29166691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2353</TotalTime>
  <Words>3862</Words>
  <Application>Microsoft Office PowerPoint</Application>
  <PresentationFormat>Widescreen</PresentationFormat>
  <Paragraphs>346</Paragraphs>
  <Slides>38</Slides>
  <Notes>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Aptos</vt:lpstr>
      <vt:lpstr>Aptos Display</vt:lpstr>
      <vt:lpstr>Arial</vt:lpstr>
      <vt:lpstr>Office Theme</vt:lpstr>
      <vt:lpstr>Návod na základné úkony pre testovanie validátorov topológie</vt:lpstr>
      <vt:lpstr>Úvod</vt:lpstr>
      <vt:lpstr>Úvod</vt:lpstr>
      <vt:lpstr>PowerPoint Presentation</vt:lpstr>
      <vt:lpstr>PowerPoint Presentation</vt:lpstr>
      <vt:lpstr>PowerPoint Presentation</vt:lpstr>
      <vt:lpstr>2. Načítanie datasetu do „projektu pre spúšťanie validátorov“</vt:lpstr>
      <vt:lpstr>2. Načítanie datasetu do „projektu pre spúšťanie validátorov“</vt:lpstr>
      <vt:lpstr>PowerPoint Presentation</vt:lpstr>
      <vt:lpstr>2. Načítanie datasetu do „projektu pre spúšťanie validátorov“</vt:lpstr>
      <vt:lpstr>2. Načítanie datasetu do „projektu pre spúšťanie validátorov“</vt:lpstr>
      <vt:lpstr>2. Načítanie datasetu do „projektu pre spúšťanie validátorov“</vt:lpstr>
      <vt:lpstr>2. Načítanie datasetu do „projektu pre spúšťanie validátorov“</vt:lpstr>
      <vt:lpstr>2. Načítanie datasetu do „projektu pre spúšťanie validátorov“</vt:lpstr>
      <vt:lpstr>2. Načítanie datasetu do „projektu pre spúšťanie validátorov“</vt:lpstr>
      <vt:lpstr>PowerPoint Presentation</vt:lpstr>
      <vt:lpstr>PowerPoint Presentation</vt:lpstr>
      <vt:lpstr>3. Skopírovanie akcií validátorov do „svojho vlastného projektu“</vt:lpstr>
      <vt:lpstr>3. Skopírovanie akcií validátorov do „svojho vlastného projektu“</vt:lpstr>
      <vt:lpstr>Výsledky validácie v QGIS</vt:lpstr>
      <vt:lpstr>PowerPoint Presentation</vt:lpstr>
      <vt:lpstr>PowerPoint Presentation</vt:lpstr>
      <vt:lpstr>Popis výsledkov validácie – s chybami</vt:lpstr>
      <vt:lpstr>PowerPoint Presentation</vt:lpstr>
      <vt:lpstr>Opravy pre projekty QGIS v šablónach v 4.1</vt:lpstr>
      <vt:lpstr>Opravy pre projekty QGIS v šablónach v 4.1</vt:lpstr>
      <vt:lpstr>Opravy pre projekty QGIS v šablónach v 4.1</vt:lpstr>
      <vt:lpstr>Opravy pre projekty QGIS v šablónach v 4.1</vt:lpstr>
      <vt:lpstr>Opravy pre projekty QGIS v šablónach v 4.1</vt:lpstr>
      <vt:lpstr>PowerPoint Presentation</vt:lpstr>
      <vt:lpstr>Opravy pre projekty QGIS v šablónach v 4.1</vt:lpstr>
      <vt:lpstr>1. Skopírovať akcie z vrstvy „Hranica obce“</vt:lpstr>
      <vt:lpstr>1. Skopírovať akcie z vrstvy „Hranica obce“</vt:lpstr>
      <vt:lpstr>1. Skopírovať akcie z vrstvy „Hranica obce“</vt:lpstr>
      <vt:lpstr>2. Oprava výpočtu prednastavených hodnôt atribútov</vt:lpstr>
      <vt:lpstr>3. Prepočítanie všetkých atribútov s výpočtom prednastavených hodnôt atribútov</vt:lpstr>
      <vt:lpstr>3. Prepočítanie všetkých atribútov s výpočtom prednastavených hodnôt atribútov</vt:lpstr>
      <vt:lpstr>3. Prepočítanie všetkých atribútov s výpočtom prednastavených hodnôt atribútov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Jakub Fuska</dc:creator>
  <cp:lastModifiedBy>Jakub Fuska</cp:lastModifiedBy>
  <cp:revision>28</cp:revision>
  <dcterms:created xsi:type="dcterms:W3CDTF">2025-10-15T05:13:29Z</dcterms:created>
  <dcterms:modified xsi:type="dcterms:W3CDTF">2026-05-25T12:03:46Z</dcterms:modified>
</cp:coreProperties>
</file>